
<file path=[Content_Types].xml><?xml version="1.0" encoding="utf-8"?>
<Types xmlns="http://schemas.openxmlformats.org/package/2006/content-types">
  <Default Extension="jfif" ContentType="image/jpeg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37"/>
  </p:notesMasterIdLst>
  <p:handoutMasterIdLst>
    <p:handoutMasterId r:id="rId38"/>
  </p:handoutMasterIdLst>
  <p:sldIdLst>
    <p:sldId id="256" r:id="rId5"/>
    <p:sldId id="257" r:id="rId6"/>
    <p:sldId id="286" r:id="rId7"/>
    <p:sldId id="299" r:id="rId8"/>
    <p:sldId id="289" r:id="rId9"/>
    <p:sldId id="297" r:id="rId10"/>
    <p:sldId id="290" r:id="rId11"/>
    <p:sldId id="300" r:id="rId12"/>
    <p:sldId id="291" r:id="rId13"/>
    <p:sldId id="292" r:id="rId14"/>
    <p:sldId id="295" r:id="rId15"/>
    <p:sldId id="298" r:id="rId16"/>
    <p:sldId id="301" r:id="rId17"/>
    <p:sldId id="294" r:id="rId18"/>
    <p:sldId id="304" r:id="rId19"/>
    <p:sldId id="296" r:id="rId20"/>
    <p:sldId id="262" r:id="rId21"/>
    <p:sldId id="282" r:id="rId22"/>
    <p:sldId id="308" r:id="rId23"/>
    <p:sldId id="307" r:id="rId24"/>
    <p:sldId id="287" r:id="rId25"/>
    <p:sldId id="309" r:id="rId26"/>
    <p:sldId id="274" r:id="rId27"/>
    <p:sldId id="310" r:id="rId28"/>
    <p:sldId id="311" r:id="rId29"/>
    <p:sldId id="312" r:id="rId30"/>
    <p:sldId id="313" r:id="rId31"/>
    <p:sldId id="314" r:id="rId32"/>
    <p:sldId id="315" r:id="rId33"/>
    <p:sldId id="316" r:id="rId34"/>
    <p:sldId id="285" r:id="rId35"/>
    <p:sldId id="266" r:id="rId3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00000000-0000-0000-0000-000000000000}" name="Author" initials="A" userId="Author" providerId="AD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3" name="Author" initials="A" lastIdx="0" clrIdx="2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CCFF"/>
    <a:srgbClr val="8593A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69012ECD-51FC-41F1-AA8D-1B2483CD663E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61" autoAdjust="0"/>
    <p:restoredTop sz="95646" autoAdjust="0"/>
  </p:normalViewPr>
  <p:slideViewPr>
    <p:cSldViewPr snapToGrid="0">
      <p:cViewPr varScale="1">
        <p:scale>
          <a:sx n="73" d="100"/>
          <a:sy n="73" d="100"/>
        </p:scale>
        <p:origin x="404" y="44"/>
      </p:cViewPr>
      <p:guideLst/>
    </p:cSldViewPr>
  </p:slideViewPr>
  <p:outlineViewPr>
    <p:cViewPr>
      <p:scale>
        <a:sx n="33" d="100"/>
        <a:sy n="33" d="100"/>
      </p:scale>
      <p:origin x="0" y="-5760"/>
    </p:cViewPr>
  </p:outlin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-7325"/>
    </p:cViewPr>
  </p:sorterViewPr>
  <p:notesViewPr>
    <p:cSldViewPr snapToGrid="0">
      <p:cViewPr varScale="1">
        <p:scale>
          <a:sx n="58" d="100"/>
          <a:sy n="58" d="100"/>
        </p:scale>
        <p:origin x="2371" y="67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commentAuthors" Target="commentAuthors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theme" Target="theme/theme1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41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notesMaster" Target="notesMasters/notesMaster1.xml"/><Relationship Id="rId40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4" Type="http://schemas.microsoft.com/office/2018/10/relationships/authors" Target="author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tableStyles" Target="tableStyles.xml"/><Relationship Id="rId8" Type="http://schemas.openxmlformats.org/officeDocument/2006/relationships/slide" Target="slides/slide4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7FB8B65A-D69F-C26C-B67E-036EF77BF1FA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52B9064-AE57-427F-E5AF-71DE7D52FE6E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D8190EA-5EEC-4300-B6AE-D9734C6C648E}" type="datetimeFigureOut">
              <a:rPr lang="en-US" smtClean="0"/>
              <a:t>7/2/2026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186157A-CEB9-B0FC-3A49-BE950AEAD6F3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0819CA0-A57D-42D7-A625-56C22D0FA7C6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AFF3A6F-DEFA-45E0-9496-BEE7C2C6F3D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0600222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487ADD9-2083-264C-A652-8D52D02F7E72}" type="datetimeFigureOut">
              <a:rPr lang="en-US" smtClean="0"/>
              <a:t>7/2/2026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97DC217-DF71-1A49-B3EA-559F1F43B0F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4642520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97DC217-DF71-1A49-B3EA-559F1F43B0FF}" type="slidenum">
              <a:rPr lang="en-US" smtClean="0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6938584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97DC217-DF71-1A49-B3EA-559F1F43B0FF}" type="slidenum">
              <a:rPr lang="en-US" smtClean="0"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6584535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FB3FB69-90B8-2AD1-4DB7-C469AB998B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3597369-8E66-35B6-9A03-D84B930018B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7B37BD3-D36D-571F-8EA5-CF6AF9E35FF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063D3EE-76E0-850A-0BFB-AAF098D0880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97DC217-DF71-1A49-B3EA-559F1F43B0FF}" type="slidenum">
              <a:rPr lang="en-US" smtClean="0"/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732843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97DC217-DF71-1A49-B3EA-559F1F43B0FF}" type="slidenum">
              <a:rPr lang="en-US" smtClean="0"/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1908672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806FC0-D2A1-3A6E-98B6-D324F1EDA13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0024DB7-D6B9-DAE9-5D5C-B1CD0F93DD9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F8C511E-1D67-6FE9-45DB-41AE8C4276D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2D18014-CB97-74D3-5079-93595C34C49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97DC217-DF71-1A49-B3EA-559F1F43B0FF}" type="slidenum">
              <a:rPr lang="en-US" smtClean="0"/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7401718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97DC217-DF71-1A49-B3EA-559F1F43B0FF}" type="slidenum">
              <a:rPr lang="en-US" smtClean="0"/>
              <a:t>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900866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97DC217-DF71-1A49-B3EA-559F1F43B0FF}" type="slidenum">
              <a:rPr lang="en-US" smtClean="0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1524785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97DC217-DF71-1A49-B3EA-559F1F43B0FF}" type="slidenum">
              <a:rPr lang="en-US" smtClean="0"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3894890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97DC217-DF71-1A49-B3EA-559F1F43B0FF}" type="slidenum">
              <a:rPr lang="en-US" smtClean="0"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9479335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97DC217-DF71-1A49-B3EA-559F1F43B0FF}" type="slidenum">
              <a:rPr lang="en-US" smtClean="0"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2515929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97DC217-DF71-1A49-B3EA-559F1F43B0FF}" type="slidenum">
              <a:rPr lang="en-US" smtClean="0"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3908689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97DC217-DF71-1A49-B3EA-559F1F43B0FF}" type="slidenum">
              <a:rPr lang="en-US" smtClean="0"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6484441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97DC217-DF71-1A49-B3EA-559F1F43B0FF}" type="slidenum">
              <a:rPr lang="en-US" smtClean="0"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1685717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97DC217-DF71-1A49-B3EA-559F1F43B0FF}" type="slidenum">
              <a:rPr lang="en-US" smtClean="0"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7477871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9AC79249-FDC0-364D-A734-AE1DE1605D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4572000"/>
            <a:ext cx="12192000" cy="2286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13537B6D-42A5-F449-2691-321A167F7C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0" y="-3419"/>
            <a:ext cx="12192000" cy="6861419"/>
            <a:chOff x="0" y="-3419"/>
            <a:chExt cx="12192000" cy="6861419"/>
          </a:xfrm>
        </p:grpSpPr>
        <p:sp>
          <p:nvSpPr>
            <p:cNvPr id="5" name="Oval 4">
              <a:extLst>
                <a:ext uri="{FF2B5EF4-FFF2-40B4-BE49-F238E27FC236}">
                  <a16:creationId xmlns:a16="http://schemas.microsoft.com/office/drawing/2014/main" id="{902465C8-266D-104C-9C49-323DF4A8277E}"/>
                </a:ext>
              </a:extLst>
            </p:cNvPr>
            <p:cNvSpPr/>
            <p:nvPr userDrawn="1"/>
          </p:nvSpPr>
          <p:spPr>
            <a:xfrm>
              <a:off x="583746" y="4960030"/>
              <a:ext cx="1551214" cy="1551214"/>
            </a:xfrm>
            <a:prstGeom prst="ellipse">
              <a:avLst/>
            </a:prstGeom>
            <a:solidFill>
              <a:schemeClr val="tx2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1" name="Freeform 10">
              <a:extLst>
                <a:ext uri="{FF2B5EF4-FFF2-40B4-BE49-F238E27FC236}">
                  <a16:creationId xmlns:a16="http://schemas.microsoft.com/office/drawing/2014/main" id="{37979A1C-BF60-B345-A664-2E4F7A3461EB}"/>
                </a:ext>
              </a:extLst>
            </p:cNvPr>
            <p:cNvSpPr/>
            <p:nvPr userDrawn="1"/>
          </p:nvSpPr>
          <p:spPr>
            <a:xfrm>
              <a:off x="1" y="4571999"/>
              <a:ext cx="1118508" cy="1118508"/>
            </a:xfrm>
            <a:custGeom>
              <a:avLst/>
              <a:gdLst>
                <a:gd name="connsiteX0" fmla="*/ 0 w 1167493"/>
                <a:gd name="connsiteY0" fmla="*/ 0 h 1167493"/>
                <a:gd name="connsiteX1" fmla="*/ 1167493 w 1167493"/>
                <a:gd name="connsiteY1" fmla="*/ 0 h 1167493"/>
                <a:gd name="connsiteX2" fmla="*/ 0 w 1167493"/>
                <a:gd name="connsiteY2" fmla="*/ 1167493 h 1167493"/>
                <a:gd name="connsiteX3" fmla="*/ 0 w 1167493"/>
                <a:gd name="connsiteY3" fmla="*/ 0 h 11674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67493" h="1167493">
                  <a:moveTo>
                    <a:pt x="0" y="0"/>
                  </a:moveTo>
                  <a:lnTo>
                    <a:pt x="1167493" y="0"/>
                  </a:lnTo>
                  <a:cubicBezTo>
                    <a:pt x="522704" y="0"/>
                    <a:pt x="0" y="522704"/>
                    <a:pt x="0" y="1167493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9" name="Freeform 8">
              <a:extLst>
                <a:ext uri="{FF2B5EF4-FFF2-40B4-BE49-F238E27FC236}">
                  <a16:creationId xmlns:a16="http://schemas.microsoft.com/office/drawing/2014/main" id="{58080B3E-915C-2D4C-8608-596E1BFD6387}"/>
                </a:ext>
              </a:extLst>
            </p:cNvPr>
            <p:cNvSpPr/>
            <p:nvPr userDrawn="1"/>
          </p:nvSpPr>
          <p:spPr>
            <a:xfrm>
              <a:off x="1" y="5739492"/>
              <a:ext cx="1118508" cy="1118508"/>
            </a:xfrm>
            <a:custGeom>
              <a:avLst/>
              <a:gdLst>
                <a:gd name="connsiteX0" fmla="*/ 0 w 1167493"/>
                <a:gd name="connsiteY0" fmla="*/ 0 h 1167493"/>
                <a:gd name="connsiteX1" fmla="*/ 1167493 w 1167493"/>
                <a:gd name="connsiteY1" fmla="*/ 1167493 h 1167493"/>
                <a:gd name="connsiteX2" fmla="*/ 0 w 1167493"/>
                <a:gd name="connsiteY2" fmla="*/ 1167493 h 1167493"/>
                <a:gd name="connsiteX3" fmla="*/ 0 w 1167493"/>
                <a:gd name="connsiteY3" fmla="*/ 0 h 11674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67493" h="1167493">
                  <a:moveTo>
                    <a:pt x="0" y="0"/>
                  </a:moveTo>
                  <a:cubicBezTo>
                    <a:pt x="0" y="644789"/>
                    <a:pt x="522704" y="1167493"/>
                    <a:pt x="1167493" y="1167493"/>
                  </a:cubicBezTo>
                  <a:lnTo>
                    <a:pt x="0" y="116749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F15FBB50-09C8-B64E-AE57-67C5E70810CB}"/>
                </a:ext>
              </a:extLst>
            </p:cNvPr>
            <p:cNvGrpSpPr/>
            <p:nvPr userDrawn="1"/>
          </p:nvGrpSpPr>
          <p:grpSpPr>
            <a:xfrm>
              <a:off x="8264427" y="-3419"/>
              <a:ext cx="3927573" cy="3165022"/>
              <a:chOff x="9857014" y="13834"/>
              <a:chExt cx="2334986" cy="1881641"/>
            </a:xfrm>
          </p:grpSpPr>
          <p:sp>
            <p:nvSpPr>
              <p:cNvPr id="15" name="Freeform 14">
                <a:extLst>
                  <a:ext uri="{FF2B5EF4-FFF2-40B4-BE49-F238E27FC236}">
                    <a16:creationId xmlns:a16="http://schemas.microsoft.com/office/drawing/2014/main" id="{EFBF1E52-11FA-DC48-B7AD-75734232FFE8}"/>
                  </a:ext>
                </a:extLst>
              </p:cNvPr>
              <p:cNvSpPr/>
              <p:nvPr userDrawn="1"/>
            </p:nvSpPr>
            <p:spPr>
              <a:xfrm rot="5400000" flipH="1" flipV="1">
                <a:off x="10667433" y="370908"/>
                <a:ext cx="1881641" cy="1167493"/>
              </a:xfrm>
              <a:custGeom>
                <a:avLst/>
                <a:gdLst>
                  <a:gd name="connsiteX0" fmla="*/ 1881641 w 1881641"/>
                  <a:gd name="connsiteY0" fmla="*/ 1167473 h 1167493"/>
                  <a:gd name="connsiteX1" fmla="*/ 1881641 w 1881641"/>
                  <a:gd name="connsiteY1" fmla="*/ 1167493 h 1167493"/>
                  <a:gd name="connsiteX2" fmla="*/ 1167493 w 1881641"/>
                  <a:gd name="connsiteY2" fmla="*/ 1167493 h 1167493"/>
                  <a:gd name="connsiteX3" fmla="*/ 0 w 1881641"/>
                  <a:gd name="connsiteY3" fmla="*/ 0 h 1167493"/>
                  <a:gd name="connsiteX4" fmla="*/ 714149 w 1881641"/>
                  <a:gd name="connsiteY4" fmla="*/ 0 h 1167493"/>
                  <a:gd name="connsiteX5" fmla="*/ 1875614 w 1881641"/>
                  <a:gd name="connsiteY5" fmla="*/ 1048124 h 1167493"/>
                  <a:gd name="connsiteX6" fmla="*/ 1881641 w 1881641"/>
                  <a:gd name="connsiteY6" fmla="*/ 1167473 h 11674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881641" h="1167493">
                    <a:moveTo>
                      <a:pt x="1881641" y="1167473"/>
                    </a:moveTo>
                    <a:lnTo>
                      <a:pt x="1881641" y="1167493"/>
                    </a:lnTo>
                    <a:lnTo>
                      <a:pt x="1167493" y="1167493"/>
                    </a:lnTo>
                    <a:cubicBezTo>
                      <a:pt x="522704" y="1167493"/>
                      <a:pt x="0" y="644789"/>
                      <a:pt x="0" y="0"/>
                    </a:cubicBezTo>
                    <a:lnTo>
                      <a:pt x="714149" y="0"/>
                    </a:lnTo>
                    <a:cubicBezTo>
                      <a:pt x="1318639" y="0"/>
                      <a:pt x="1815827" y="459408"/>
                      <a:pt x="1875614" y="1048124"/>
                    </a:cubicBezTo>
                    <a:lnTo>
                      <a:pt x="1881641" y="1167473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 dirty="0"/>
              </a:p>
            </p:txBody>
          </p:sp>
          <p:sp>
            <p:nvSpPr>
              <p:cNvPr id="16" name="Freeform 15">
                <a:extLst>
                  <a:ext uri="{FF2B5EF4-FFF2-40B4-BE49-F238E27FC236}">
                    <a16:creationId xmlns:a16="http://schemas.microsoft.com/office/drawing/2014/main" id="{4850B620-49F5-3748-84AF-682555D52792}"/>
                  </a:ext>
                </a:extLst>
              </p:cNvPr>
              <p:cNvSpPr/>
              <p:nvPr userDrawn="1"/>
            </p:nvSpPr>
            <p:spPr>
              <a:xfrm rot="16200000" flipV="1">
                <a:off x="9499940" y="370908"/>
                <a:ext cx="1881641" cy="1167493"/>
              </a:xfrm>
              <a:custGeom>
                <a:avLst/>
                <a:gdLst>
                  <a:gd name="connsiteX0" fmla="*/ 1881641 w 1881641"/>
                  <a:gd name="connsiteY0" fmla="*/ 1167473 h 1167493"/>
                  <a:gd name="connsiteX1" fmla="*/ 1881641 w 1881641"/>
                  <a:gd name="connsiteY1" fmla="*/ 1167493 h 1167493"/>
                  <a:gd name="connsiteX2" fmla="*/ 1167493 w 1881641"/>
                  <a:gd name="connsiteY2" fmla="*/ 1167493 h 1167493"/>
                  <a:gd name="connsiteX3" fmla="*/ 0 w 1881641"/>
                  <a:gd name="connsiteY3" fmla="*/ 0 h 1167493"/>
                  <a:gd name="connsiteX4" fmla="*/ 714149 w 1881641"/>
                  <a:gd name="connsiteY4" fmla="*/ 0 h 1167493"/>
                  <a:gd name="connsiteX5" fmla="*/ 1875614 w 1881641"/>
                  <a:gd name="connsiteY5" fmla="*/ 1048124 h 1167493"/>
                  <a:gd name="connsiteX6" fmla="*/ 1881641 w 1881641"/>
                  <a:gd name="connsiteY6" fmla="*/ 1167473 h 11674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881641" h="1167493">
                    <a:moveTo>
                      <a:pt x="1881641" y="1167473"/>
                    </a:moveTo>
                    <a:lnTo>
                      <a:pt x="1881641" y="1167493"/>
                    </a:lnTo>
                    <a:lnTo>
                      <a:pt x="1167493" y="1167493"/>
                    </a:lnTo>
                    <a:cubicBezTo>
                      <a:pt x="522704" y="1167493"/>
                      <a:pt x="0" y="644789"/>
                      <a:pt x="0" y="0"/>
                    </a:cubicBezTo>
                    <a:lnTo>
                      <a:pt x="714149" y="0"/>
                    </a:lnTo>
                    <a:cubicBezTo>
                      <a:pt x="1318639" y="0"/>
                      <a:pt x="1815827" y="459408"/>
                      <a:pt x="1875614" y="1048124"/>
                    </a:cubicBezTo>
                    <a:lnTo>
                      <a:pt x="1881641" y="1167473"/>
                    </a:lnTo>
                    <a:close/>
                  </a:path>
                </a:pathLst>
              </a:custGeom>
              <a:solidFill>
                <a:schemeClr val="tx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22" name="Freeform 21">
              <a:extLst>
                <a:ext uri="{FF2B5EF4-FFF2-40B4-BE49-F238E27FC236}">
                  <a16:creationId xmlns:a16="http://schemas.microsoft.com/office/drawing/2014/main" id="{BC68F289-2744-2F48-893A-3F17911625C8}"/>
                </a:ext>
              </a:extLst>
            </p:cNvPr>
            <p:cNvSpPr/>
            <p:nvPr userDrawn="1"/>
          </p:nvSpPr>
          <p:spPr>
            <a:xfrm>
              <a:off x="0" y="-1"/>
              <a:ext cx="1167493" cy="1167493"/>
            </a:xfrm>
            <a:custGeom>
              <a:avLst/>
              <a:gdLst>
                <a:gd name="connsiteX0" fmla="*/ 0 w 862693"/>
                <a:gd name="connsiteY0" fmla="*/ 0 h 862693"/>
                <a:gd name="connsiteX1" fmla="*/ 862693 w 862693"/>
                <a:gd name="connsiteY1" fmla="*/ 0 h 862693"/>
                <a:gd name="connsiteX2" fmla="*/ 0 w 862693"/>
                <a:gd name="connsiteY2" fmla="*/ 862693 h 862693"/>
                <a:gd name="connsiteX3" fmla="*/ 0 w 862693"/>
                <a:gd name="connsiteY3" fmla="*/ 0 h 8626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62693" h="862693">
                  <a:moveTo>
                    <a:pt x="0" y="0"/>
                  </a:moveTo>
                  <a:lnTo>
                    <a:pt x="862693" y="0"/>
                  </a:lnTo>
                  <a:cubicBezTo>
                    <a:pt x="862693" y="476453"/>
                    <a:pt x="476452" y="862693"/>
                    <a:pt x="0" y="862693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28" name="Freeform 27">
              <a:extLst>
                <a:ext uri="{FF2B5EF4-FFF2-40B4-BE49-F238E27FC236}">
                  <a16:creationId xmlns:a16="http://schemas.microsoft.com/office/drawing/2014/main" id="{9E240E8A-950E-7946-826C-415CB5DACA43}"/>
                </a:ext>
              </a:extLst>
            </p:cNvPr>
            <p:cNvSpPr/>
            <p:nvPr userDrawn="1"/>
          </p:nvSpPr>
          <p:spPr>
            <a:xfrm>
              <a:off x="11024507" y="4580708"/>
              <a:ext cx="1167493" cy="2277292"/>
            </a:xfrm>
            <a:custGeom>
              <a:avLst/>
              <a:gdLst>
                <a:gd name="connsiteX0" fmla="*/ 1167473 w 1167493"/>
                <a:gd name="connsiteY0" fmla="*/ 0 h 2272167"/>
                <a:gd name="connsiteX1" fmla="*/ 1167493 w 1167493"/>
                <a:gd name="connsiteY1" fmla="*/ 0 h 2272167"/>
                <a:gd name="connsiteX2" fmla="*/ 1167493 w 1167493"/>
                <a:gd name="connsiteY2" fmla="*/ 492960 h 2272167"/>
                <a:gd name="connsiteX3" fmla="*/ 1167493 w 1167493"/>
                <a:gd name="connsiteY3" fmla="*/ 720385 h 2272167"/>
                <a:gd name="connsiteX4" fmla="*/ 1167493 w 1167493"/>
                <a:gd name="connsiteY4" fmla="*/ 2272167 h 2272167"/>
                <a:gd name="connsiteX5" fmla="*/ 0 w 1167493"/>
                <a:gd name="connsiteY5" fmla="*/ 2272167 h 2272167"/>
                <a:gd name="connsiteX6" fmla="*/ 0 w 1167493"/>
                <a:gd name="connsiteY6" fmla="*/ 1898074 h 2272167"/>
                <a:gd name="connsiteX7" fmla="*/ 0 w 1167493"/>
                <a:gd name="connsiteY7" fmla="*/ 1271597 h 2272167"/>
                <a:gd name="connsiteX8" fmla="*/ 0 w 1167493"/>
                <a:gd name="connsiteY8" fmla="*/ 1177688 h 2272167"/>
                <a:gd name="connsiteX9" fmla="*/ 1048124 w 1167493"/>
                <a:gd name="connsiteY9" fmla="*/ 6080 h 2272167"/>
                <a:gd name="connsiteX10" fmla="*/ 1167473 w 1167493"/>
                <a:gd name="connsiteY10" fmla="*/ 0 h 22721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167493" h="2272167">
                  <a:moveTo>
                    <a:pt x="1167473" y="0"/>
                  </a:moveTo>
                  <a:lnTo>
                    <a:pt x="1167493" y="0"/>
                  </a:lnTo>
                  <a:lnTo>
                    <a:pt x="1167493" y="492960"/>
                  </a:lnTo>
                  <a:lnTo>
                    <a:pt x="1167493" y="720385"/>
                  </a:lnTo>
                  <a:lnTo>
                    <a:pt x="1167493" y="2272167"/>
                  </a:lnTo>
                  <a:lnTo>
                    <a:pt x="0" y="2272167"/>
                  </a:lnTo>
                  <a:lnTo>
                    <a:pt x="0" y="1898074"/>
                  </a:lnTo>
                  <a:lnTo>
                    <a:pt x="0" y="1271597"/>
                  </a:lnTo>
                  <a:lnTo>
                    <a:pt x="0" y="1177688"/>
                  </a:lnTo>
                  <a:cubicBezTo>
                    <a:pt x="0" y="567919"/>
                    <a:pt x="459408" y="66389"/>
                    <a:pt x="1048124" y="6080"/>
                  </a:cubicBezTo>
                  <a:lnTo>
                    <a:pt x="1167473" y="0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494248F2-5264-4601-AA0B-6C092F77F2DD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167493" y="232913"/>
            <a:ext cx="7096933" cy="3830130"/>
          </a:xfrm>
        </p:spPr>
        <p:txBody>
          <a:bodyPr anchor="b">
            <a:noAutofit/>
          </a:bodyPr>
          <a:lstStyle>
            <a:lvl1pPr algn="l">
              <a:defRPr sz="6000" b="1">
                <a:latin typeface="+mj-lt"/>
              </a:defRPr>
            </a:lvl1pPr>
          </a:lstStyle>
          <a:p>
            <a:r>
              <a:rPr lang="en-US" dirty="0"/>
              <a:t>Click to add title</a:t>
            </a:r>
          </a:p>
        </p:txBody>
      </p:sp>
    </p:spTree>
    <p:extLst>
      <p:ext uri="{BB962C8B-B14F-4D97-AF65-F5344CB8AC3E}">
        <p14:creationId xmlns:p14="http://schemas.microsoft.com/office/powerpoint/2010/main" val="29164985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martArt 2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>
            <a:extLst>
              <a:ext uri="{FF2B5EF4-FFF2-40B4-BE49-F238E27FC236}">
                <a16:creationId xmlns:a16="http://schemas.microsoft.com/office/drawing/2014/main" id="{ABA2A58C-57B7-834C-8F5C-3299322411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 rot="16200000">
            <a:off x="10772262" y="152641"/>
            <a:ext cx="1572380" cy="1267097"/>
            <a:chOff x="7413403" y="4976359"/>
            <a:chExt cx="2334986" cy="1881641"/>
          </a:xfrm>
        </p:grpSpPr>
        <p:sp>
          <p:nvSpPr>
            <p:cNvPr id="13" name="Freeform 12">
              <a:extLst>
                <a:ext uri="{FF2B5EF4-FFF2-40B4-BE49-F238E27FC236}">
                  <a16:creationId xmlns:a16="http://schemas.microsoft.com/office/drawing/2014/main" id="{801D8067-144A-FE48-AF1E-529B662DCAD3}"/>
                </a:ext>
              </a:extLst>
            </p:cNvPr>
            <p:cNvSpPr/>
            <p:nvPr userDrawn="1"/>
          </p:nvSpPr>
          <p:spPr>
            <a:xfrm rot="5400000" flipH="1" flipV="1">
              <a:off x="8223822" y="5333433"/>
              <a:ext cx="1881641" cy="1167493"/>
            </a:xfrm>
            <a:custGeom>
              <a:avLst/>
              <a:gdLst>
                <a:gd name="connsiteX0" fmla="*/ 1881641 w 1881641"/>
                <a:gd name="connsiteY0" fmla="*/ 1167473 h 1167493"/>
                <a:gd name="connsiteX1" fmla="*/ 1881641 w 1881641"/>
                <a:gd name="connsiteY1" fmla="*/ 1167493 h 1167493"/>
                <a:gd name="connsiteX2" fmla="*/ 1167493 w 1881641"/>
                <a:gd name="connsiteY2" fmla="*/ 1167493 h 1167493"/>
                <a:gd name="connsiteX3" fmla="*/ 0 w 1881641"/>
                <a:gd name="connsiteY3" fmla="*/ 0 h 1167493"/>
                <a:gd name="connsiteX4" fmla="*/ 714149 w 1881641"/>
                <a:gd name="connsiteY4" fmla="*/ 0 h 1167493"/>
                <a:gd name="connsiteX5" fmla="*/ 1875614 w 1881641"/>
                <a:gd name="connsiteY5" fmla="*/ 1048124 h 1167493"/>
                <a:gd name="connsiteX6" fmla="*/ 1881641 w 1881641"/>
                <a:gd name="connsiteY6" fmla="*/ 1167473 h 11674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881641" h="1167493">
                  <a:moveTo>
                    <a:pt x="1881641" y="1167473"/>
                  </a:moveTo>
                  <a:lnTo>
                    <a:pt x="1881641" y="1167493"/>
                  </a:lnTo>
                  <a:lnTo>
                    <a:pt x="1167493" y="1167493"/>
                  </a:lnTo>
                  <a:cubicBezTo>
                    <a:pt x="522704" y="1167493"/>
                    <a:pt x="0" y="644789"/>
                    <a:pt x="0" y="0"/>
                  </a:cubicBezTo>
                  <a:lnTo>
                    <a:pt x="714149" y="0"/>
                  </a:lnTo>
                  <a:cubicBezTo>
                    <a:pt x="1318639" y="0"/>
                    <a:pt x="1815827" y="459408"/>
                    <a:pt x="1875614" y="1048124"/>
                  </a:cubicBezTo>
                  <a:lnTo>
                    <a:pt x="1881641" y="1167473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4" name="Freeform 13">
              <a:extLst>
                <a:ext uri="{FF2B5EF4-FFF2-40B4-BE49-F238E27FC236}">
                  <a16:creationId xmlns:a16="http://schemas.microsoft.com/office/drawing/2014/main" id="{2ECA7D87-C78C-C140-AA28-C0FB20209045}"/>
                </a:ext>
              </a:extLst>
            </p:cNvPr>
            <p:cNvSpPr/>
            <p:nvPr userDrawn="1"/>
          </p:nvSpPr>
          <p:spPr>
            <a:xfrm rot="16200000" flipV="1">
              <a:off x="7056329" y="5333433"/>
              <a:ext cx="1881641" cy="1167493"/>
            </a:xfrm>
            <a:custGeom>
              <a:avLst/>
              <a:gdLst>
                <a:gd name="connsiteX0" fmla="*/ 1881641 w 1881641"/>
                <a:gd name="connsiteY0" fmla="*/ 1167473 h 1167493"/>
                <a:gd name="connsiteX1" fmla="*/ 1881641 w 1881641"/>
                <a:gd name="connsiteY1" fmla="*/ 1167493 h 1167493"/>
                <a:gd name="connsiteX2" fmla="*/ 1167493 w 1881641"/>
                <a:gd name="connsiteY2" fmla="*/ 1167493 h 1167493"/>
                <a:gd name="connsiteX3" fmla="*/ 0 w 1881641"/>
                <a:gd name="connsiteY3" fmla="*/ 0 h 1167493"/>
                <a:gd name="connsiteX4" fmla="*/ 714149 w 1881641"/>
                <a:gd name="connsiteY4" fmla="*/ 0 h 1167493"/>
                <a:gd name="connsiteX5" fmla="*/ 1875614 w 1881641"/>
                <a:gd name="connsiteY5" fmla="*/ 1048124 h 1167493"/>
                <a:gd name="connsiteX6" fmla="*/ 1881641 w 1881641"/>
                <a:gd name="connsiteY6" fmla="*/ 1167473 h 11674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881641" h="1167493">
                  <a:moveTo>
                    <a:pt x="1881641" y="1167473"/>
                  </a:moveTo>
                  <a:lnTo>
                    <a:pt x="1881641" y="1167493"/>
                  </a:lnTo>
                  <a:lnTo>
                    <a:pt x="1167493" y="1167493"/>
                  </a:lnTo>
                  <a:cubicBezTo>
                    <a:pt x="522704" y="1167493"/>
                    <a:pt x="0" y="644789"/>
                    <a:pt x="0" y="0"/>
                  </a:cubicBezTo>
                  <a:lnTo>
                    <a:pt x="714149" y="0"/>
                  </a:lnTo>
                  <a:cubicBezTo>
                    <a:pt x="1318639" y="0"/>
                    <a:pt x="1815827" y="459408"/>
                    <a:pt x="1875614" y="1048124"/>
                  </a:cubicBezTo>
                  <a:lnTo>
                    <a:pt x="1881641" y="1167473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3CD97974-B93C-4C96-B3F6-F69E3D6DE6C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167492" y="457200"/>
            <a:ext cx="9692640" cy="1371600"/>
          </a:xfrm>
        </p:spPr>
        <p:txBody>
          <a:bodyPr anchor="b">
            <a:noAutofit/>
          </a:bodyPr>
          <a:lstStyle>
            <a:lvl1pPr>
              <a:defRPr sz="4200" b="1">
                <a:latin typeface="+mj-lt"/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C45E425B-455F-127B-1647-045FD094F15D}"/>
              </a:ext>
            </a:extLst>
          </p:cNvPr>
          <p:cNvSpPr>
            <a:spLocks noGrp="1"/>
          </p:cNvSpPr>
          <p:nvPr>
            <p:ph idx="10" hasCustomPrompt="1"/>
          </p:nvPr>
        </p:nvSpPr>
        <p:spPr>
          <a:xfrm>
            <a:off x="1167493" y="2087561"/>
            <a:ext cx="2693306" cy="3890543"/>
          </a:xfrm>
        </p:spPr>
        <p:txBody>
          <a:bodyPr>
            <a:noAutofit/>
          </a:bodyPr>
          <a:lstStyle>
            <a:lvl1pPr marL="0" indent="0">
              <a:buNone/>
              <a:defRPr sz="2000">
                <a:latin typeface="+mn-lt"/>
              </a:defRPr>
            </a:lvl1pPr>
            <a:lvl2pPr marL="457200" indent="0">
              <a:buNone/>
              <a:defRPr sz="2000">
                <a:latin typeface="+mn-lt"/>
              </a:defRPr>
            </a:lvl2pPr>
            <a:lvl3pPr marL="914400" indent="0">
              <a:buNone/>
              <a:defRPr sz="2000">
                <a:latin typeface="+mn-lt"/>
              </a:defRPr>
            </a:lvl3pPr>
            <a:lvl4pPr marL="1371600" indent="0">
              <a:buNone/>
              <a:defRPr sz="2000">
                <a:latin typeface="+mn-lt"/>
              </a:defRPr>
            </a:lvl4pPr>
            <a:lvl5pPr marL="1828800" indent="0">
              <a:buNone/>
              <a:defRPr sz="2000">
                <a:latin typeface="+mn-lt"/>
              </a:defRPr>
            </a:lvl5pPr>
          </a:lstStyle>
          <a:p>
            <a:pPr lvl="0"/>
            <a:r>
              <a:rPr lang="en-US" dirty="0"/>
              <a:t>Click to add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A6FC6F2-80B4-49A7-9448-33FE2DF0E967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216400" y="2087563"/>
            <a:ext cx="6730274" cy="3890543"/>
          </a:xfrm>
        </p:spPr>
        <p:txBody>
          <a:bodyPr>
            <a:noAutofit/>
          </a:bodyPr>
          <a:lstStyle>
            <a:lvl1pPr marL="0" indent="0">
              <a:buNone/>
              <a:defRPr>
                <a:latin typeface="+mn-lt"/>
              </a:defRPr>
            </a:lvl1pPr>
            <a:lvl2pPr marL="457200" indent="0">
              <a:buNone/>
              <a:defRPr>
                <a:latin typeface="+mn-lt"/>
              </a:defRPr>
            </a:lvl2pPr>
            <a:lvl3pPr marL="914400" indent="0">
              <a:buNone/>
              <a:defRPr>
                <a:latin typeface="+mn-lt"/>
              </a:defRPr>
            </a:lvl3pPr>
            <a:lvl4pPr marL="1371600" indent="0">
              <a:buNone/>
              <a:defRPr>
                <a:latin typeface="+mn-lt"/>
              </a:defRPr>
            </a:lvl4pPr>
            <a:lvl5pPr marL="1828800" indent="0">
              <a:buNone/>
              <a:defRPr>
                <a:latin typeface="+mn-lt"/>
              </a:defRPr>
            </a:lvl5pPr>
          </a:lstStyle>
          <a:p>
            <a:pPr lvl="0"/>
            <a:r>
              <a:rPr lang="en-US" dirty="0"/>
              <a:t>Click to add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Date Placeholder 3">
            <a:extLst>
              <a:ext uri="{FF2B5EF4-FFF2-40B4-BE49-F238E27FC236}">
                <a16:creationId xmlns:a16="http://schemas.microsoft.com/office/drawing/2014/main" id="{7536C149-3EFE-A94E-902D-57CED00B2C0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381000" y="6356350"/>
            <a:ext cx="1701018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>
              <a:defRPr sz="1200">
                <a:solidFill>
                  <a:schemeClr val="accent3"/>
                </a:solidFill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11" name="Footer Placeholder 4">
            <a:extLst>
              <a:ext uri="{FF2B5EF4-FFF2-40B4-BE49-F238E27FC236}">
                <a16:creationId xmlns:a16="http://schemas.microsoft.com/office/drawing/2014/main" id="{53CA1E78-F17D-F34D-9F81-0DBF44F3789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>
              <a:defRPr sz="1200">
                <a:solidFill>
                  <a:schemeClr val="accent3"/>
                </a:solidFill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id="{1FE54918-A625-F64F-A42E-A427E9B2D48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153276" y="6356350"/>
            <a:ext cx="1657723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r">
              <a:defRPr sz="1200">
                <a:solidFill>
                  <a:schemeClr val="accent3"/>
                </a:solidFill>
                <a:latin typeface="+mn-lt"/>
              </a:defRPr>
            </a:lvl1pPr>
          </a:lstStyle>
          <a:p>
            <a:fld id="{294A09A9-5501-47C1-A89A-A340965A2BE2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270985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 and Imag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>
            <a:extLst>
              <a:ext uri="{FF2B5EF4-FFF2-40B4-BE49-F238E27FC236}">
                <a16:creationId xmlns:a16="http://schemas.microsoft.com/office/drawing/2014/main" id="{79F46B00-4AE8-52A2-6926-FC2F5DD1FA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-2364" y="0"/>
            <a:ext cx="12194364" cy="6858000"/>
            <a:chOff x="-2364" y="0"/>
            <a:chExt cx="12194364" cy="6858000"/>
          </a:xfrm>
        </p:grpSpPr>
        <p:sp>
          <p:nvSpPr>
            <p:cNvPr id="4" name="Freeform 3">
              <a:extLst>
                <a:ext uri="{FF2B5EF4-FFF2-40B4-BE49-F238E27FC236}">
                  <a16:creationId xmlns:a16="http://schemas.microsoft.com/office/drawing/2014/main" id="{6A7F6A3F-E1DD-A246-9A6D-5F9B18BA2588}"/>
                </a:ext>
              </a:extLst>
            </p:cNvPr>
            <p:cNvSpPr/>
            <p:nvPr userDrawn="1"/>
          </p:nvSpPr>
          <p:spPr>
            <a:xfrm rot="5400000">
              <a:off x="8580896" y="0"/>
              <a:ext cx="3611104" cy="3611104"/>
            </a:xfrm>
            <a:custGeom>
              <a:avLst/>
              <a:gdLst>
                <a:gd name="connsiteX0" fmla="*/ 0 w 1167493"/>
                <a:gd name="connsiteY0" fmla="*/ 0 h 1167493"/>
                <a:gd name="connsiteX1" fmla="*/ 1167493 w 1167493"/>
                <a:gd name="connsiteY1" fmla="*/ 0 h 1167493"/>
                <a:gd name="connsiteX2" fmla="*/ 0 w 1167493"/>
                <a:gd name="connsiteY2" fmla="*/ 1167493 h 1167493"/>
                <a:gd name="connsiteX3" fmla="*/ 0 w 1167493"/>
                <a:gd name="connsiteY3" fmla="*/ 0 h 11674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67493" h="1167493">
                  <a:moveTo>
                    <a:pt x="0" y="0"/>
                  </a:moveTo>
                  <a:lnTo>
                    <a:pt x="1167493" y="0"/>
                  </a:lnTo>
                  <a:cubicBezTo>
                    <a:pt x="522704" y="0"/>
                    <a:pt x="0" y="522704"/>
                    <a:pt x="0" y="1167493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5" name="Freeform 4">
              <a:extLst>
                <a:ext uri="{FF2B5EF4-FFF2-40B4-BE49-F238E27FC236}">
                  <a16:creationId xmlns:a16="http://schemas.microsoft.com/office/drawing/2014/main" id="{055FD0FC-C8FF-6741-A364-A29CDC6F9495}"/>
                </a:ext>
              </a:extLst>
            </p:cNvPr>
            <p:cNvSpPr/>
            <p:nvPr userDrawn="1"/>
          </p:nvSpPr>
          <p:spPr>
            <a:xfrm>
              <a:off x="-2364" y="3246896"/>
              <a:ext cx="3611104" cy="3611104"/>
            </a:xfrm>
            <a:custGeom>
              <a:avLst/>
              <a:gdLst>
                <a:gd name="connsiteX0" fmla="*/ 0 w 1167493"/>
                <a:gd name="connsiteY0" fmla="*/ 0 h 1167493"/>
                <a:gd name="connsiteX1" fmla="*/ 1167493 w 1167493"/>
                <a:gd name="connsiteY1" fmla="*/ 1167493 h 1167493"/>
                <a:gd name="connsiteX2" fmla="*/ 0 w 1167493"/>
                <a:gd name="connsiteY2" fmla="*/ 1167493 h 1167493"/>
                <a:gd name="connsiteX3" fmla="*/ 0 w 1167493"/>
                <a:gd name="connsiteY3" fmla="*/ 0 h 11674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67493" h="1167493">
                  <a:moveTo>
                    <a:pt x="0" y="0"/>
                  </a:moveTo>
                  <a:cubicBezTo>
                    <a:pt x="0" y="644789"/>
                    <a:pt x="522704" y="1167493"/>
                    <a:pt x="1167493" y="1167493"/>
                  </a:cubicBezTo>
                  <a:lnTo>
                    <a:pt x="0" y="116749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latin typeface="+mn-lt"/>
              </a:endParaRPr>
            </a:p>
          </p:txBody>
        </p:sp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9861BC34-DFBF-2D4F-B463-FCFBC08391FF}"/>
                </a:ext>
              </a:extLst>
            </p:cNvPr>
            <p:cNvGrpSpPr/>
            <p:nvPr userDrawn="1"/>
          </p:nvGrpSpPr>
          <p:grpSpPr>
            <a:xfrm>
              <a:off x="2587417" y="5590903"/>
              <a:ext cx="1572380" cy="1267097"/>
              <a:chOff x="7413403" y="4976359"/>
              <a:chExt cx="2334986" cy="1881641"/>
            </a:xfrm>
          </p:grpSpPr>
          <p:sp>
            <p:nvSpPr>
              <p:cNvPr id="7" name="Freeform 6">
                <a:extLst>
                  <a:ext uri="{FF2B5EF4-FFF2-40B4-BE49-F238E27FC236}">
                    <a16:creationId xmlns:a16="http://schemas.microsoft.com/office/drawing/2014/main" id="{55C37C19-F268-4A43-A0D4-3B1B38D48952}"/>
                  </a:ext>
                </a:extLst>
              </p:cNvPr>
              <p:cNvSpPr/>
              <p:nvPr userDrawn="1"/>
            </p:nvSpPr>
            <p:spPr>
              <a:xfrm rot="5400000" flipH="1" flipV="1">
                <a:off x="8223822" y="5333433"/>
                <a:ext cx="1881641" cy="1167493"/>
              </a:xfrm>
              <a:custGeom>
                <a:avLst/>
                <a:gdLst>
                  <a:gd name="connsiteX0" fmla="*/ 1881641 w 1881641"/>
                  <a:gd name="connsiteY0" fmla="*/ 1167473 h 1167493"/>
                  <a:gd name="connsiteX1" fmla="*/ 1881641 w 1881641"/>
                  <a:gd name="connsiteY1" fmla="*/ 1167493 h 1167493"/>
                  <a:gd name="connsiteX2" fmla="*/ 1167493 w 1881641"/>
                  <a:gd name="connsiteY2" fmla="*/ 1167493 h 1167493"/>
                  <a:gd name="connsiteX3" fmla="*/ 0 w 1881641"/>
                  <a:gd name="connsiteY3" fmla="*/ 0 h 1167493"/>
                  <a:gd name="connsiteX4" fmla="*/ 714149 w 1881641"/>
                  <a:gd name="connsiteY4" fmla="*/ 0 h 1167493"/>
                  <a:gd name="connsiteX5" fmla="*/ 1875614 w 1881641"/>
                  <a:gd name="connsiteY5" fmla="*/ 1048124 h 1167493"/>
                  <a:gd name="connsiteX6" fmla="*/ 1881641 w 1881641"/>
                  <a:gd name="connsiteY6" fmla="*/ 1167473 h 11674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881641" h="1167493">
                    <a:moveTo>
                      <a:pt x="1881641" y="1167473"/>
                    </a:moveTo>
                    <a:lnTo>
                      <a:pt x="1881641" y="1167493"/>
                    </a:lnTo>
                    <a:lnTo>
                      <a:pt x="1167493" y="1167493"/>
                    </a:lnTo>
                    <a:cubicBezTo>
                      <a:pt x="522704" y="1167493"/>
                      <a:pt x="0" y="644789"/>
                      <a:pt x="0" y="0"/>
                    </a:cubicBezTo>
                    <a:lnTo>
                      <a:pt x="714149" y="0"/>
                    </a:lnTo>
                    <a:cubicBezTo>
                      <a:pt x="1318639" y="0"/>
                      <a:pt x="1815827" y="459408"/>
                      <a:pt x="1875614" y="1048124"/>
                    </a:cubicBezTo>
                    <a:lnTo>
                      <a:pt x="1881641" y="1167473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 dirty="0">
                  <a:latin typeface="+mn-lt"/>
                </a:endParaRPr>
              </a:p>
            </p:txBody>
          </p:sp>
          <p:sp>
            <p:nvSpPr>
              <p:cNvPr id="8" name="Freeform 7">
                <a:extLst>
                  <a:ext uri="{FF2B5EF4-FFF2-40B4-BE49-F238E27FC236}">
                    <a16:creationId xmlns:a16="http://schemas.microsoft.com/office/drawing/2014/main" id="{E4F760E5-9D5D-E44F-AEBF-20CA8DE87D11}"/>
                  </a:ext>
                </a:extLst>
              </p:cNvPr>
              <p:cNvSpPr/>
              <p:nvPr userDrawn="1"/>
            </p:nvSpPr>
            <p:spPr>
              <a:xfrm rot="16200000" flipV="1">
                <a:off x="7056329" y="5333433"/>
                <a:ext cx="1881641" cy="1167493"/>
              </a:xfrm>
              <a:custGeom>
                <a:avLst/>
                <a:gdLst>
                  <a:gd name="connsiteX0" fmla="*/ 1881641 w 1881641"/>
                  <a:gd name="connsiteY0" fmla="*/ 1167473 h 1167493"/>
                  <a:gd name="connsiteX1" fmla="*/ 1881641 w 1881641"/>
                  <a:gd name="connsiteY1" fmla="*/ 1167493 h 1167493"/>
                  <a:gd name="connsiteX2" fmla="*/ 1167493 w 1881641"/>
                  <a:gd name="connsiteY2" fmla="*/ 1167493 h 1167493"/>
                  <a:gd name="connsiteX3" fmla="*/ 0 w 1881641"/>
                  <a:gd name="connsiteY3" fmla="*/ 0 h 1167493"/>
                  <a:gd name="connsiteX4" fmla="*/ 714149 w 1881641"/>
                  <a:gd name="connsiteY4" fmla="*/ 0 h 1167493"/>
                  <a:gd name="connsiteX5" fmla="*/ 1875614 w 1881641"/>
                  <a:gd name="connsiteY5" fmla="*/ 1048124 h 1167493"/>
                  <a:gd name="connsiteX6" fmla="*/ 1881641 w 1881641"/>
                  <a:gd name="connsiteY6" fmla="*/ 1167473 h 11674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881641" h="1167493">
                    <a:moveTo>
                      <a:pt x="1881641" y="1167473"/>
                    </a:moveTo>
                    <a:lnTo>
                      <a:pt x="1881641" y="1167493"/>
                    </a:lnTo>
                    <a:lnTo>
                      <a:pt x="1167493" y="1167493"/>
                    </a:lnTo>
                    <a:cubicBezTo>
                      <a:pt x="522704" y="1167493"/>
                      <a:pt x="0" y="644789"/>
                      <a:pt x="0" y="0"/>
                    </a:cubicBezTo>
                    <a:lnTo>
                      <a:pt x="714149" y="0"/>
                    </a:lnTo>
                    <a:cubicBezTo>
                      <a:pt x="1318639" y="0"/>
                      <a:pt x="1815827" y="459408"/>
                      <a:pt x="1875614" y="1048124"/>
                    </a:cubicBezTo>
                    <a:lnTo>
                      <a:pt x="1881641" y="1167473"/>
                    </a:lnTo>
                    <a:close/>
                  </a:path>
                </a:pathLst>
              </a:custGeom>
              <a:solidFill>
                <a:schemeClr val="tx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 dirty="0">
                  <a:latin typeface="+mn-lt"/>
                </a:endParaRPr>
              </a:p>
            </p:txBody>
          </p:sp>
        </p:grp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3CD97974-B93C-4C96-B3F6-F69E3D6DE6C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549489" y="457199"/>
            <a:ext cx="5943599" cy="1920240"/>
          </a:xfrm>
        </p:spPr>
        <p:txBody>
          <a:bodyPr anchor="b">
            <a:noAutofit/>
          </a:bodyPr>
          <a:lstStyle>
            <a:lvl1pPr>
              <a:defRPr sz="4200" b="1">
                <a:latin typeface="+mj-lt"/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6BBDFA0C-B372-969D-6C8A-F664A4BF8D41}"/>
              </a:ext>
            </a:extLst>
          </p:cNvPr>
          <p:cNvSpPr>
            <a:spLocks noGrp="1" noChangeAspect="1"/>
          </p:cNvSpPr>
          <p:nvPr>
            <p:ph idx="17" hasCustomPrompt="1"/>
          </p:nvPr>
        </p:nvSpPr>
        <p:spPr>
          <a:xfrm>
            <a:off x="823108" y="640080"/>
            <a:ext cx="4297680" cy="4297680"/>
          </a:xfrm>
          <a:prstGeom prst="ellipse">
            <a:avLst/>
          </a:prstGeom>
          <a:solidFill>
            <a:schemeClr val="accent2"/>
          </a:solidFill>
        </p:spPr>
        <p:txBody>
          <a:bodyPr anchor="ctr" anchorCtr="0">
            <a:noAutofit/>
          </a:bodyPr>
          <a:lstStyle>
            <a:lvl1pPr marL="0" indent="0" algn="ctr">
              <a:buFont typeface="Arial" panose="020B0604020202020204" pitchFamily="34" charset="0"/>
              <a:buNone/>
              <a:defRPr sz="2000">
                <a:latin typeface="+mn-lt"/>
              </a:defRPr>
            </a:lvl1pPr>
            <a:lvl2pPr marL="347663" indent="0" algn="ctr">
              <a:buFont typeface="Arial" panose="020B0604020202020204" pitchFamily="34" charset="0"/>
              <a:buNone/>
              <a:defRPr sz="2000">
                <a:latin typeface="+mn-lt"/>
              </a:defRPr>
            </a:lvl2pPr>
            <a:lvl3pPr marL="685800" indent="0" algn="ctr">
              <a:buFont typeface="Arial" panose="020B0604020202020204" pitchFamily="34" charset="0"/>
              <a:buNone/>
              <a:defRPr sz="2000">
                <a:latin typeface="+mn-lt"/>
              </a:defRPr>
            </a:lvl3pPr>
            <a:lvl4pPr marL="914400" indent="0" algn="ctr">
              <a:buFont typeface="Arial" panose="020B0604020202020204" pitchFamily="34" charset="0"/>
              <a:buNone/>
              <a:defRPr sz="2000">
                <a:latin typeface="+mn-lt"/>
              </a:defRPr>
            </a:lvl4pPr>
            <a:lvl5pPr marL="1143000" indent="0" algn="ctr">
              <a:buFont typeface="Arial" panose="020B0604020202020204" pitchFamily="34" charset="0"/>
              <a:buNone/>
              <a:defRPr sz="2000">
                <a:latin typeface="+mn-lt"/>
              </a:defRPr>
            </a:lvl5pPr>
          </a:lstStyle>
          <a:p>
            <a:pPr lvl="0"/>
            <a:r>
              <a:rPr lang="en-US" dirty="0"/>
              <a:t>Click to add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Date Placeholder 3">
            <a:extLst>
              <a:ext uri="{FF2B5EF4-FFF2-40B4-BE49-F238E27FC236}">
                <a16:creationId xmlns:a16="http://schemas.microsoft.com/office/drawing/2014/main" id="{7536C149-3EFE-A94E-902D-57CED00B2C0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381000" y="6356350"/>
            <a:ext cx="1767114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>
              <a:defRPr sz="1200">
                <a:solidFill>
                  <a:schemeClr val="accent2"/>
                </a:solidFill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11" name="Footer Placeholder 4">
            <a:extLst>
              <a:ext uri="{FF2B5EF4-FFF2-40B4-BE49-F238E27FC236}">
                <a16:creationId xmlns:a16="http://schemas.microsoft.com/office/drawing/2014/main" id="{53CA1E78-F17D-F34D-9F81-0DBF44F3789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>
              <a:defRPr sz="1200">
                <a:solidFill>
                  <a:schemeClr val="accent3"/>
                </a:solidFill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id="{1FE54918-A625-F64F-A42E-A427E9B2D48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153276" y="6356350"/>
            <a:ext cx="1657723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r">
              <a:defRPr sz="1200">
                <a:solidFill>
                  <a:schemeClr val="accent3"/>
                </a:solidFill>
                <a:latin typeface="+mn-lt"/>
              </a:defRPr>
            </a:lvl1pPr>
          </a:lstStyle>
          <a:p>
            <a:fld id="{294A09A9-5501-47C1-A89A-A340965A2BE2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9A8D2CC-EE75-85FA-1577-88C0BEC7B10C}"/>
              </a:ext>
            </a:extLst>
          </p:cNvPr>
          <p:cNvSpPr>
            <a:spLocks noGrp="1"/>
          </p:cNvSpPr>
          <p:nvPr>
            <p:ph idx="15" hasCustomPrompt="1"/>
          </p:nvPr>
        </p:nvSpPr>
        <p:spPr>
          <a:xfrm>
            <a:off x="5549490" y="2706369"/>
            <a:ext cx="5943600" cy="3383279"/>
          </a:xfrm>
        </p:spPr>
        <p:txBody>
          <a:bodyPr>
            <a:normAutofit/>
          </a:bodyPr>
          <a:lstStyle>
            <a:lvl1pPr marL="283464" indent="-283464">
              <a:spcBef>
                <a:spcPts val="10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+mn-lt"/>
              </a:defRPr>
            </a:lvl1pPr>
            <a:lvl2pPr marL="566928" indent="-283464">
              <a:spcBef>
                <a:spcPts val="10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+mn-lt"/>
              </a:defRPr>
            </a:lvl2pPr>
            <a:lvl3pPr marL="850392" indent="-283464">
              <a:spcBef>
                <a:spcPts val="10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+mn-lt"/>
              </a:defRPr>
            </a:lvl3pPr>
            <a:lvl4pPr marL="1133856" indent="-283464">
              <a:spcBef>
                <a:spcPts val="10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+mn-lt"/>
              </a:defRPr>
            </a:lvl4pPr>
            <a:lvl5pPr marL="1463040" indent="-283464">
              <a:spcBef>
                <a:spcPts val="10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+mn-lt"/>
              </a:defRPr>
            </a:lvl5pPr>
          </a:lstStyle>
          <a:p>
            <a:pPr lvl="0"/>
            <a:r>
              <a:rPr lang="en-US" dirty="0"/>
              <a:t>Click to add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52565617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hart 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>
            <a:extLst>
              <a:ext uri="{FF2B5EF4-FFF2-40B4-BE49-F238E27FC236}">
                <a16:creationId xmlns:a16="http://schemas.microsoft.com/office/drawing/2014/main" id="{ABA2A58C-57B7-834C-8F5C-3299322411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 rot="16200000">
            <a:off x="10772262" y="152641"/>
            <a:ext cx="1572380" cy="1267097"/>
            <a:chOff x="7413403" y="4976359"/>
            <a:chExt cx="2334986" cy="1881641"/>
          </a:xfrm>
        </p:grpSpPr>
        <p:sp>
          <p:nvSpPr>
            <p:cNvPr id="13" name="Freeform 12">
              <a:extLst>
                <a:ext uri="{FF2B5EF4-FFF2-40B4-BE49-F238E27FC236}">
                  <a16:creationId xmlns:a16="http://schemas.microsoft.com/office/drawing/2014/main" id="{801D8067-144A-FE48-AF1E-529B662DCAD3}"/>
                </a:ext>
              </a:extLst>
            </p:cNvPr>
            <p:cNvSpPr/>
            <p:nvPr userDrawn="1"/>
          </p:nvSpPr>
          <p:spPr>
            <a:xfrm rot="5400000" flipH="1" flipV="1">
              <a:off x="8223822" y="5333433"/>
              <a:ext cx="1881641" cy="1167493"/>
            </a:xfrm>
            <a:custGeom>
              <a:avLst/>
              <a:gdLst>
                <a:gd name="connsiteX0" fmla="*/ 1881641 w 1881641"/>
                <a:gd name="connsiteY0" fmla="*/ 1167473 h 1167493"/>
                <a:gd name="connsiteX1" fmla="*/ 1881641 w 1881641"/>
                <a:gd name="connsiteY1" fmla="*/ 1167493 h 1167493"/>
                <a:gd name="connsiteX2" fmla="*/ 1167493 w 1881641"/>
                <a:gd name="connsiteY2" fmla="*/ 1167493 h 1167493"/>
                <a:gd name="connsiteX3" fmla="*/ 0 w 1881641"/>
                <a:gd name="connsiteY3" fmla="*/ 0 h 1167493"/>
                <a:gd name="connsiteX4" fmla="*/ 714149 w 1881641"/>
                <a:gd name="connsiteY4" fmla="*/ 0 h 1167493"/>
                <a:gd name="connsiteX5" fmla="*/ 1875614 w 1881641"/>
                <a:gd name="connsiteY5" fmla="*/ 1048124 h 1167493"/>
                <a:gd name="connsiteX6" fmla="*/ 1881641 w 1881641"/>
                <a:gd name="connsiteY6" fmla="*/ 1167473 h 11674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881641" h="1167493">
                  <a:moveTo>
                    <a:pt x="1881641" y="1167473"/>
                  </a:moveTo>
                  <a:lnTo>
                    <a:pt x="1881641" y="1167493"/>
                  </a:lnTo>
                  <a:lnTo>
                    <a:pt x="1167493" y="1167493"/>
                  </a:lnTo>
                  <a:cubicBezTo>
                    <a:pt x="522704" y="1167493"/>
                    <a:pt x="0" y="644789"/>
                    <a:pt x="0" y="0"/>
                  </a:cubicBezTo>
                  <a:lnTo>
                    <a:pt x="714149" y="0"/>
                  </a:lnTo>
                  <a:cubicBezTo>
                    <a:pt x="1318639" y="0"/>
                    <a:pt x="1815827" y="459408"/>
                    <a:pt x="1875614" y="1048124"/>
                  </a:cubicBezTo>
                  <a:lnTo>
                    <a:pt x="1881641" y="1167473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4" name="Freeform 13">
              <a:extLst>
                <a:ext uri="{FF2B5EF4-FFF2-40B4-BE49-F238E27FC236}">
                  <a16:creationId xmlns:a16="http://schemas.microsoft.com/office/drawing/2014/main" id="{2ECA7D87-C78C-C140-AA28-C0FB20209045}"/>
                </a:ext>
              </a:extLst>
            </p:cNvPr>
            <p:cNvSpPr/>
            <p:nvPr userDrawn="1"/>
          </p:nvSpPr>
          <p:spPr>
            <a:xfrm rot="16200000" flipV="1">
              <a:off x="7056329" y="5333433"/>
              <a:ext cx="1881641" cy="1167493"/>
            </a:xfrm>
            <a:custGeom>
              <a:avLst/>
              <a:gdLst>
                <a:gd name="connsiteX0" fmla="*/ 1881641 w 1881641"/>
                <a:gd name="connsiteY0" fmla="*/ 1167473 h 1167493"/>
                <a:gd name="connsiteX1" fmla="*/ 1881641 w 1881641"/>
                <a:gd name="connsiteY1" fmla="*/ 1167493 h 1167493"/>
                <a:gd name="connsiteX2" fmla="*/ 1167493 w 1881641"/>
                <a:gd name="connsiteY2" fmla="*/ 1167493 h 1167493"/>
                <a:gd name="connsiteX3" fmla="*/ 0 w 1881641"/>
                <a:gd name="connsiteY3" fmla="*/ 0 h 1167493"/>
                <a:gd name="connsiteX4" fmla="*/ 714149 w 1881641"/>
                <a:gd name="connsiteY4" fmla="*/ 0 h 1167493"/>
                <a:gd name="connsiteX5" fmla="*/ 1875614 w 1881641"/>
                <a:gd name="connsiteY5" fmla="*/ 1048124 h 1167493"/>
                <a:gd name="connsiteX6" fmla="*/ 1881641 w 1881641"/>
                <a:gd name="connsiteY6" fmla="*/ 1167473 h 11674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881641" h="1167493">
                  <a:moveTo>
                    <a:pt x="1881641" y="1167473"/>
                  </a:moveTo>
                  <a:lnTo>
                    <a:pt x="1881641" y="1167493"/>
                  </a:lnTo>
                  <a:lnTo>
                    <a:pt x="1167493" y="1167493"/>
                  </a:lnTo>
                  <a:cubicBezTo>
                    <a:pt x="522704" y="1167493"/>
                    <a:pt x="0" y="644789"/>
                    <a:pt x="0" y="0"/>
                  </a:cubicBezTo>
                  <a:lnTo>
                    <a:pt x="714149" y="0"/>
                  </a:lnTo>
                  <a:cubicBezTo>
                    <a:pt x="1318639" y="0"/>
                    <a:pt x="1815827" y="459408"/>
                    <a:pt x="1875614" y="1048124"/>
                  </a:cubicBezTo>
                  <a:lnTo>
                    <a:pt x="1881641" y="1167473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3CD97974-B93C-4C96-B3F6-F69E3D6DE6C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167492" y="136526"/>
            <a:ext cx="9779183" cy="1570038"/>
          </a:xfrm>
        </p:spPr>
        <p:txBody>
          <a:bodyPr anchor="b">
            <a:noAutofit/>
          </a:bodyPr>
          <a:lstStyle>
            <a:lvl1pPr>
              <a:defRPr sz="4200" b="1">
                <a:latin typeface="+mj-lt"/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A6FC6F2-80B4-49A7-9448-33FE2DF0E967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1167493" y="2084832"/>
            <a:ext cx="9779182" cy="3366813"/>
          </a:xfrm>
        </p:spPr>
        <p:txBody>
          <a:bodyPr>
            <a:noAutofit/>
          </a:bodyPr>
          <a:lstStyle>
            <a:lvl1pPr marL="0" indent="0">
              <a:buNone/>
              <a:defRPr>
                <a:latin typeface="+mn-lt"/>
              </a:defRPr>
            </a:lvl1pPr>
            <a:lvl2pPr marL="457200" indent="0">
              <a:buNone/>
              <a:defRPr>
                <a:latin typeface="+mn-lt"/>
              </a:defRPr>
            </a:lvl2pPr>
            <a:lvl3pPr marL="914400" indent="0">
              <a:buNone/>
              <a:defRPr>
                <a:latin typeface="+mn-lt"/>
              </a:defRPr>
            </a:lvl3pPr>
            <a:lvl4pPr marL="1371600" indent="0">
              <a:buNone/>
              <a:defRPr>
                <a:latin typeface="+mn-lt"/>
              </a:defRPr>
            </a:lvl4pPr>
            <a:lvl5pPr marL="1828800" indent="0">
              <a:buNone/>
              <a:defRPr>
                <a:latin typeface="+mn-lt"/>
              </a:defRPr>
            </a:lvl5pPr>
          </a:lstStyle>
          <a:p>
            <a:pPr lvl="0"/>
            <a:r>
              <a:rPr lang="en-US" dirty="0"/>
              <a:t>Click to add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Date Placeholder 3">
            <a:extLst>
              <a:ext uri="{FF2B5EF4-FFF2-40B4-BE49-F238E27FC236}">
                <a16:creationId xmlns:a16="http://schemas.microsoft.com/office/drawing/2014/main" id="{7536C149-3EFE-A94E-902D-57CED00B2C0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381000" y="6356350"/>
            <a:ext cx="1701018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>
              <a:defRPr sz="1200">
                <a:solidFill>
                  <a:schemeClr val="accent3"/>
                </a:solidFill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11" name="Footer Placeholder 4">
            <a:extLst>
              <a:ext uri="{FF2B5EF4-FFF2-40B4-BE49-F238E27FC236}">
                <a16:creationId xmlns:a16="http://schemas.microsoft.com/office/drawing/2014/main" id="{53CA1E78-F17D-F34D-9F81-0DBF44F3789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>
              <a:defRPr sz="1200">
                <a:solidFill>
                  <a:schemeClr val="accent3"/>
                </a:solidFill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id="{1FE54918-A625-F64F-A42E-A427E9B2D48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153276" y="6356350"/>
            <a:ext cx="1657723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r">
              <a:defRPr sz="1200">
                <a:solidFill>
                  <a:schemeClr val="accent3"/>
                </a:solidFill>
                <a:latin typeface="+mn-lt"/>
              </a:defRPr>
            </a:lvl1pPr>
          </a:lstStyle>
          <a:p>
            <a:fld id="{294A09A9-5501-47C1-A89A-A340965A2BE2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9094516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End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>
            <a:extLst>
              <a:ext uri="{FF2B5EF4-FFF2-40B4-BE49-F238E27FC236}">
                <a16:creationId xmlns:a16="http://schemas.microsoft.com/office/drawing/2014/main" id="{78AD52EA-B01E-8D38-D87A-BF7EB5B58A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0" y="-1"/>
            <a:ext cx="12192001" cy="6864796"/>
            <a:chOff x="0" y="-1"/>
            <a:chExt cx="12192001" cy="6864796"/>
          </a:xfrm>
        </p:grpSpPr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9AC79249-FDC0-364D-A734-AE1DE1605D28}"/>
                </a:ext>
              </a:extLst>
            </p:cNvPr>
            <p:cNvSpPr/>
            <p:nvPr userDrawn="1"/>
          </p:nvSpPr>
          <p:spPr>
            <a:xfrm>
              <a:off x="8264426" y="0"/>
              <a:ext cx="3927574" cy="68580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F15FBB50-09C8-B64E-AE57-67C5E70810CB}"/>
                </a:ext>
              </a:extLst>
            </p:cNvPr>
            <p:cNvGrpSpPr/>
            <p:nvPr userDrawn="1"/>
          </p:nvGrpSpPr>
          <p:grpSpPr>
            <a:xfrm>
              <a:off x="8264427" y="3685939"/>
              <a:ext cx="3927573" cy="3178856"/>
              <a:chOff x="9857014" y="13834"/>
              <a:chExt cx="2334986" cy="1881641"/>
            </a:xfrm>
          </p:grpSpPr>
          <p:sp>
            <p:nvSpPr>
              <p:cNvPr id="15" name="Freeform 14">
                <a:extLst>
                  <a:ext uri="{FF2B5EF4-FFF2-40B4-BE49-F238E27FC236}">
                    <a16:creationId xmlns:a16="http://schemas.microsoft.com/office/drawing/2014/main" id="{EFBF1E52-11FA-DC48-B7AD-75734232FFE8}"/>
                  </a:ext>
                </a:extLst>
              </p:cNvPr>
              <p:cNvSpPr/>
              <p:nvPr userDrawn="1"/>
            </p:nvSpPr>
            <p:spPr>
              <a:xfrm rot="5400000" flipH="1" flipV="1">
                <a:off x="10667433" y="370908"/>
                <a:ext cx="1881641" cy="1167493"/>
              </a:xfrm>
              <a:custGeom>
                <a:avLst/>
                <a:gdLst>
                  <a:gd name="connsiteX0" fmla="*/ 1881641 w 1881641"/>
                  <a:gd name="connsiteY0" fmla="*/ 1167473 h 1167493"/>
                  <a:gd name="connsiteX1" fmla="*/ 1881641 w 1881641"/>
                  <a:gd name="connsiteY1" fmla="*/ 1167493 h 1167493"/>
                  <a:gd name="connsiteX2" fmla="*/ 1167493 w 1881641"/>
                  <a:gd name="connsiteY2" fmla="*/ 1167493 h 1167493"/>
                  <a:gd name="connsiteX3" fmla="*/ 0 w 1881641"/>
                  <a:gd name="connsiteY3" fmla="*/ 0 h 1167493"/>
                  <a:gd name="connsiteX4" fmla="*/ 714149 w 1881641"/>
                  <a:gd name="connsiteY4" fmla="*/ 0 h 1167493"/>
                  <a:gd name="connsiteX5" fmla="*/ 1875614 w 1881641"/>
                  <a:gd name="connsiteY5" fmla="*/ 1048124 h 1167493"/>
                  <a:gd name="connsiteX6" fmla="*/ 1881641 w 1881641"/>
                  <a:gd name="connsiteY6" fmla="*/ 1167473 h 11674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881641" h="1167493">
                    <a:moveTo>
                      <a:pt x="1881641" y="1167473"/>
                    </a:moveTo>
                    <a:lnTo>
                      <a:pt x="1881641" y="1167493"/>
                    </a:lnTo>
                    <a:lnTo>
                      <a:pt x="1167493" y="1167493"/>
                    </a:lnTo>
                    <a:cubicBezTo>
                      <a:pt x="522704" y="1167493"/>
                      <a:pt x="0" y="644789"/>
                      <a:pt x="0" y="0"/>
                    </a:cubicBezTo>
                    <a:lnTo>
                      <a:pt x="714149" y="0"/>
                    </a:lnTo>
                    <a:cubicBezTo>
                      <a:pt x="1318639" y="0"/>
                      <a:pt x="1815827" y="459408"/>
                      <a:pt x="1875614" y="1048124"/>
                    </a:cubicBezTo>
                    <a:lnTo>
                      <a:pt x="1881641" y="1167473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 dirty="0"/>
              </a:p>
            </p:txBody>
          </p:sp>
          <p:sp>
            <p:nvSpPr>
              <p:cNvPr id="16" name="Freeform 15">
                <a:extLst>
                  <a:ext uri="{FF2B5EF4-FFF2-40B4-BE49-F238E27FC236}">
                    <a16:creationId xmlns:a16="http://schemas.microsoft.com/office/drawing/2014/main" id="{4850B620-49F5-3748-84AF-682555D52792}"/>
                  </a:ext>
                </a:extLst>
              </p:cNvPr>
              <p:cNvSpPr/>
              <p:nvPr userDrawn="1"/>
            </p:nvSpPr>
            <p:spPr>
              <a:xfrm rot="16200000" flipV="1">
                <a:off x="9499940" y="370908"/>
                <a:ext cx="1881641" cy="1167493"/>
              </a:xfrm>
              <a:custGeom>
                <a:avLst/>
                <a:gdLst>
                  <a:gd name="connsiteX0" fmla="*/ 1881641 w 1881641"/>
                  <a:gd name="connsiteY0" fmla="*/ 1167473 h 1167493"/>
                  <a:gd name="connsiteX1" fmla="*/ 1881641 w 1881641"/>
                  <a:gd name="connsiteY1" fmla="*/ 1167493 h 1167493"/>
                  <a:gd name="connsiteX2" fmla="*/ 1167493 w 1881641"/>
                  <a:gd name="connsiteY2" fmla="*/ 1167493 h 1167493"/>
                  <a:gd name="connsiteX3" fmla="*/ 0 w 1881641"/>
                  <a:gd name="connsiteY3" fmla="*/ 0 h 1167493"/>
                  <a:gd name="connsiteX4" fmla="*/ 714149 w 1881641"/>
                  <a:gd name="connsiteY4" fmla="*/ 0 h 1167493"/>
                  <a:gd name="connsiteX5" fmla="*/ 1875614 w 1881641"/>
                  <a:gd name="connsiteY5" fmla="*/ 1048124 h 1167493"/>
                  <a:gd name="connsiteX6" fmla="*/ 1881641 w 1881641"/>
                  <a:gd name="connsiteY6" fmla="*/ 1167473 h 11674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881641" h="1167493">
                    <a:moveTo>
                      <a:pt x="1881641" y="1167473"/>
                    </a:moveTo>
                    <a:lnTo>
                      <a:pt x="1881641" y="1167493"/>
                    </a:lnTo>
                    <a:lnTo>
                      <a:pt x="1167493" y="1167493"/>
                    </a:lnTo>
                    <a:cubicBezTo>
                      <a:pt x="522704" y="1167493"/>
                      <a:pt x="0" y="644789"/>
                      <a:pt x="0" y="0"/>
                    </a:cubicBezTo>
                    <a:lnTo>
                      <a:pt x="714149" y="0"/>
                    </a:lnTo>
                    <a:cubicBezTo>
                      <a:pt x="1318639" y="0"/>
                      <a:pt x="1815827" y="459408"/>
                      <a:pt x="1875614" y="1048124"/>
                    </a:cubicBezTo>
                    <a:lnTo>
                      <a:pt x="1881641" y="1167473"/>
                    </a:lnTo>
                    <a:close/>
                  </a:path>
                </a:pathLst>
              </a:custGeom>
              <a:solidFill>
                <a:schemeClr val="tx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22" name="Freeform 21">
              <a:extLst>
                <a:ext uri="{FF2B5EF4-FFF2-40B4-BE49-F238E27FC236}">
                  <a16:creationId xmlns:a16="http://schemas.microsoft.com/office/drawing/2014/main" id="{BC68F289-2744-2F48-893A-3F17911625C8}"/>
                </a:ext>
              </a:extLst>
            </p:cNvPr>
            <p:cNvSpPr/>
            <p:nvPr userDrawn="1"/>
          </p:nvSpPr>
          <p:spPr>
            <a:xfrm>
              <a:off x="0" y="-1"/>
              <a:ext cx="1167493" cy="1167493"/>
            </a:xfrm>
            <a:custGeom>
              <a:avLst/>
              <a:gdLst>
                <a:gd name="connsiteX0" fmla="*/ 0 w 862693"/>
                <a:gd name="connsiteY0" fmla="*/ 0 h 862693"/>
                <a:gd name="connsiteX1" fmla="*/ 862693 w 862693"/>
                <a:gd name="connsiteY1" fmla="*/ 0 h 862693"/>
                <a:gd name="connsiteX2" fmla="*/ 0 w 862693"/>
                <a:gd name="connsiteY2" fmla="*/ 862693 h 862693"/>
                <a:gd name="connsiteX3" fmla="*/ 0 w 862693"/>
                <a:gd name="connsiteY3" fmla="*/ 0 h 8626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62693" h="862693">
                  <a:moveTo>
                    <a:pt x="0" y="0"/>
                  </a:moveTo>
                  <a:lnTo>
                    <a:pt x="862693" y="0"/>
                  </a:lnTo>
                  <a:cubicBezTo>
                    <a:pt x="862693" y="476453"/>
                    <a:pt x="476452" y="862693"/>
                    <a:pt x="0" y="862693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7" name="Freeform 16">
              <a:extLst>
                <a:ext uri="{FF2B5EF4-FFF2-40B4-BE49-F238E27FC236}">
                  <a16:creationId xmlns:a16="http://schemas.microsoft.com/office/drawing/2014/main" id="{39563C76-BC00-DE47-88F5-C24D3CE3325A}"/>
                </a:ext>
              </a:extLst>
            </p:cNvPr>
            <p:cNvSpPr/>
            <p:nvPr userDrawn="1"/>
          </p:nvSpPr>
          <p:spPr>
            <a:xfrm>
              <a:off x="10228214" y="-1"/>
              <a:ext cx="1963787" cy="3178856"/>
            </a:xfrm>
            <a:custGeom>
              <a:avLst/>
              <a:gdLst>
                <a:gd name="connsiteX0" fmla="*/ 0 w 1963787"/>
                <a:gd name="connsiteY0" fmla="*/ 0 h 3178856"/>
                <a:gd name="connsiteX1" fmla="*/ 1963787 w 1963787"/>
                <a:gd name="connsiteY1" fmla="*/ 0 h 3178856"/>
                <a:gd name="connsiteX2" fmla="*/ 1963787 w 1963787"/>
                <a:gd name="connsiteY2" fmla="*/ 1967129 h 3178856"/>
                <a:gd name="connsiteX3" fmla="*/ 1963787 w 1963787"/>
                <a:gd name="connsiteY3" fmla="*/ 2349671 h 3178856"/>
                <a:gd name="connsiteX4" fmla="*/ 1963787 w 1963787"/>
                <a:gd name="connsiteY4" fmla="*/ 3178856 h 3178856"/>
                <a:gd name="connsiteX5" fmla="*/ 1963753 w 1963787"/>
                <a:gd name="connsiteY5" fmla="*/ 3178856 h 3178856"/>
                <a:gd name="connsiteX6" fmla="*/ 1763002 w 1963787"/>
                <a:gd name="connsiteY6" fmla="*/ 3168629 h 3178856"/>
                <a:gd name="connsiteX7" fmla="*/ 0 w 1963787"/>
                <a:gd name="connsiteY7" fmla="*/ 1197921 h 3178856"/>
                <a:gd name="connsiteX8" fmla="*/ 0 w 1963787"/>
                <a:gd name="connsiteY8" fmla="*/ 1039961 h 3178856"/>
                <a:gd name="connsiteX9" fmla="*/ 0 w 1963787"/>
                <a:gd name="connsiteY9" fmla="*/ 0 h 31788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963787" h="3178856">
                  <a:moveTo>
                    <a:pt x="0" y="0"/>
                  </a:moveTo>
                  <a:lnTo>
                    <a:pt x="1963787" y="0"/>
                  </a:lnTo>
                  <a:lnTo>
                    <a:pt x="1963787" y="1967129"/>
                  </a:lnTo>
                  <a:lnTo>
                    <a:pt x="1963787" y="2349671"/>
                  </a:lnTo>
                  <a:lnTo>
                    <a:pt x="1963787" y="3178856"/>
                  </a:lnTo>
                  <a:lnTo>
                    <a:pt x="1963753" y="3178856"/>
                  </a:lnTo>
                  <a:lnTo>
                    <a:pt x="1763002" y="3168629"/>
                  </a:lnTo>
                  <a:cubicBezTo>
                    <a:pt x="772749" y="3067186"/>
                    <a:pt x="0" y="2223585"/>
                    <a:pt x="0" y="1197921"/>
                  </a:cubicBezTo>
                  <a:lnTo>
                    <a:pt x="0" y="1039961"/>
                  </a:lnTo>
                  <a:lnTo>
                    <a:pt x="0" y="0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494248F2-5264-4601-AA0B-6C092F77F2DD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167494" y="252549"/>
            <a:ext cx="6220278" cy="3262811"/>
          </a:xfrm>
        </p:spPr>
        <p:txBody>
          <a:bodyPr anchor="b">
            <a:noAutofit/>
          </a:bodyPr>
          <a:lstStyle>
            <a:lvl1pPr algn="l">
              <a:defRPr sz="6000" b="1">
                <a:latin typeface="+mj-lt"/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CFB69D3-5632-4285-A209-9DCA67DA668C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167493" y="3685939"/>
            <a:ext cx="6220277" cy="2919512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2800">
                <a:latin typeface="+mn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lvl="0"/>
            <a:r>
              <a:rPr lang="en-US" dirty="0"/>
              <a:t>Click to add text</a:t>
            </a:r>
          </a:p>
        </p:txBody>
      </p:sp>
    </p:spTree>
    <p:extLst>
      <p:ext uri="{BB962C8B-B14F-4D97-AF65-F5344CB8AC3E}">
        <p14:creationId xmlns:p14="http://schemas.microsoft.com/office/powerpoint/2010/main" val="254470690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End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/>
          <p:cNvGrpSpPr/>
          <p:nvPr userDrawn="1"/>
        </p:nvGrpSpPr>
        <p:grpSpPr>
          <a:xfrm>
            <a:off x="3023659" y="0"/>
            <a:ext cx="6144683" cy="6858000"/>
            <a:chOff x="0" y="1347614"/>
            <a:chExt cx="9144000" cy="2448272"/>
          </a:xfrm>
          <a:solidFill>
            <a:srgbClr val="649941">
              <a:alpha val="85000"/>
            </a:srgbClr>
          </a:solidFill>
        </p:grpSpPr>
        <p:sp>
          <p:nvSpPr>
            <p:cNvPr id="6" name="Rectangle 5"/>
            <p:cNvSpPr/>
            <p:nvPr userDrawn="1"/>
          </p:nvSpPr>
          <p:spPr>
            <a:xfrm>
              <a:off x="0" y="1347614"/>
              <a:ext cx="9144000" cy="2448272"/>
            </a:xfrm>
            <a:prstGeom prst="rect">
              <a:avLst/>
            </a:prstGeom>
            <a:solidFill>
              <a:schemeClr val="accent1">
                <a:alpha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 dirty="0"/>
            </a:p>
          </p:txBody>
        </p:sp>
        <p:sp>
          <p:nvSpPr>
            <p:cNvPr id="7" name="Rectangle 6"/>
            <p:cNvSpPr/>
            <p:nvPr userDrawn="1"/>
          </p:nvSpPr>
          <p:spPr>
            <a:xfrm>
              <a:off x="2286000" y="1347614"/>
              <a:ext cx="4572000" cy="2448272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 sz="2400"/>
            </a:p>
          </p:txBody>
        </p:sp>
      </p:grpSp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4485118"/>
            <a:ext cx="12192000" cy="76808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4800"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Thank you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-197" y="5253203"/>
            <a:ext cx="12192000" cy="384043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867" b="0" baseline="0">
                <a:solidFill>
                  <a:schemeClr val="bg1"/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</p:spTree>
    <p:extLst>
      <p:ext uri="{BB962C8B-B14F-4D97-AF65-F5344CB8AC3E}">
        <p14:creationId xmlns:p14="http://schemas.microsoft.com/office/powerpoint/2010/main" val="353535470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Contents slide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9702646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Contents slide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tIns="91440" anchor="ctr"/>
          <a:lstStyle>
            <a:lvl1pPr marL="0" indent="0" algn="ctr">
              <a:buNone/>
              <a:defRPr sz="5400" b="0" baseline="0">
                <a:solidFill>
                  <a:schemeClr val="tx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255624925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Style slide layout"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05491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Image slide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자유형: 도형 52">
            <a:extLst>
              <a:ext uri="{FF2B5EF4-FFF2-40B4-BE49-F238E27FC236}">
                <a16:creationId xmlns:a16="http://schemas.microsoft.com/office/drawing/2014/main" id="{A554242E-EDC9-4D56-ABE8-D3DFF0D037E9}"/>
              </a:ext>
            </a:extLst>
          </p:cNvPr>
          <p:cNvSpPr/>
          <p:nvPr userDrawn="1"/>
        </p:nvSpPr>
        <p:spPr>
          <a:xfrm>
            <a:off x="2" y="0"/>
            <a:ext cx="8582025" cy="6858000"/>
          </a:xfrm>
          <a:custGeom>
            <a:avLst/>
            <a:gdLst>
              <a:gd name="connsiteX0" fmla="*/ 5238766 w 8582025"/>
              <a:gd name="connsiteY0" fmla="*/ 0 h 6858000"/>
              <a:gd name="connsiteX1" fmla="*/ 8582025 w 8582025"/>
              <a:gd name="connsiteY1" fmla="*/ 0 h 6858000"/>
              <a:gd name="connsiteX2" fmla="*/ 1876410 w 8582025"/>
              <a:gd name="connsiteY2" fmla="*/ 6858000 h 6858000"/>
              <a:gd name="connsiteX3" fmla="*/ 0 w 8582025"/>
              <a:gd name="connsiteY3" fmla="*/ 6858000 h 6858000"/>
              <a:gd name="connsiteX4" fmla="*/ 0 w 8582025"/>
              <a:gd name="connsiteY4" fmla="*/ 5357817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582025" h="6858000">
                <a:moveTo>
                  <a:pt x="5238766" y="0"/>
                </a:moveTo>
                <a:lnTo>
                  <a:pt x="8582025" y="0"/>
                </a:lnTo>
                <a:lnTo>
                  <a:pt x="1876410" y="6858000"/>
                </a:lnTo>
                <a:lnTo>
                  <a:pt x="0" y="6858000"/>
                </a:lnTo>
                <a:lnTo>
                  <a:pt x="0" y="5357817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" name="그림 개체 틀 3">
            <a:extLst>
              <a:ext uri="{FF2B5EF4-FFF2-40B4-BE49-F238E27FC236}">
                <a16:creationId xmlns:a16="http://schemas.microsoft.com/office/drawing/2014/main" id="{A7B8BCFA-E22C-4FE8-9EC6-3B7DF58BF4E9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517212" y="427698"/>
            <a:ext cx="3600000" cy="3600000"/>
          </a:xfrm>
          <a:prstGeom prst="diamond">
            <a:avLst/>
          </a:prstGeom>
          <a:solidFill>
            <a:schemeClr val="bg1">
              <a:lumMod val="95000"/>
            </a:schemeClr>
          </a:solidFill>
          <a:ln w="76200">
            <a:solidFill>
              <a:schemeClr val="bg1"/>
            </a:solidFill>
          </a:ln>
          <a:effectLst/>
        </p:spPr>
        <p:txBody>
          <a:bodyPr wrap="square" anchor="ctr">
            <a:noAutofit/>
          </a:bodyPr>
          <a:lstStyle>
            <a:lvl1pPr marL="0" marR="0" indent="0" algn="ctr" defTabSz="914446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200"/>
            </a:lvl1pPr>
          </a:lstStyle>
          <a:p>
            <a:r>
              <a:rPr lang="en-US" altLang="ko-KR" dirty="0"/>
              <a:t>Place Your Picture Here And Sand to Back</a:t>
            </a:r>
            <a:endParaRPr lang="ko-KR" altLang="en-US" dirty="0"/>
          </a:p>
        </p:txBody>
      </p:sp>
      <p:sp>
        <p:nvSpPr>
          <p:cNvPr id="6" name="그림 개체 틀 3">
            <a:extLst>
              <a:ext uri="{FF2B5EF4-FFF2-40B4-BE49-F238E27FC236}">
                <a16:creationId xmlns:a16="http://schemas.microsoft.com/office/drawing/2014/main" id="{C661A5D8-A169-47BB-84F8-7CCF6E006163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1953610" y="2837035"/>
            <a:ext cx="3600000" cy="3600000"/>
          </a:xfrm>
          <a:prstGeom prst="diamond">
            <a:avLst/>
          </a:prstGeom>
          <a:solidFill>
            <a:schemeClr val="bg1">
              <a:lumMod val="95000"/>
            </a:schemeClr>
          </a:solidFill>
          <a:ln w="76200">
            <a:solidFill>
              <a:schemeClr val="bg1"/>
            </a:solidFill>
          </a:ln>
          <a:effectLst/>
        </p:spPr>
        <p:txBody>
          <a:bodyPr wrap="square" anchor="ctr">
            <a:noAutofit/>
          </a:bodyPr>
          <a:lstStyle>
            <a:lvl1pPr marL="0" marR="0" indent="0" algn="ctr" defTabSz="914446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200"/>
            </a:lvl1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7" name="그림 개체 틀 3">
            <a:extLst>
              <a:ext uri="{FF2B5EF4-FFF2-40B4-BE49-F238E27FC236}">
                <a16:creationId xmlns:a16="http://schemas.microsoft.com/office/drawing/2014/main" id="{A32673E2-41F8-431C-946D-87DD76C5D04D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4407524" y="2251417"/>
            <a:ext cx="1980000" cy="1980000"/>
          </a:xfrm>
          <a:prstGeom prst="diamond">
            <a:avLst/>
          </a:prstGeom>
          <a:solidFill>
            <a:schemeClr val="bg1">
              <a:lumMod val="95000"/>
            </a:schemeClr>
          </a:solidFill>
          <a:effectLst/>
        </p:spPr>
        <p:txBody>
          <a:bodyPr wrap="square" anchor="ctr">
            <a:noAutofit/>
          </a:bodyPr>
          <a:lstStyle>
            <a:lvl1pPr marL="0" marR="0" indent="0" algn="ctr" defTabSz="914446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200"/>
            </a:lvl1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8" name="그림 개체 틀 3">
            <a:extLst>
              <a:ext uri="{FF2B5EF4-FFF2-40B4-BE49-F238E27FC236}">
                <a16:creationId xmlns:a16="http://schemas.microsoft.com/office/drawing/2014/main" id="{F2B14BC2-B3DB-437A-8C30-D2E802CB43E3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636104" y="2676913"/>
            <a:ext cx="1980000" cy="1980000"/>
          </a:xfrm>
          <a:prstGeom prst="diamond">
            <a:avLst/>
          </a:prstGeom>
          <a:solidFill>
            <a:schemeClr val="bg1">
              <a:lumMod val="95000"/>
            </a:schemeClr>
          </a:solidFill>
          <a:effectLst/>
        </p:spPr>
        <p:txBody>
          <a:bodyPr wrap="square" anchor="ctr">
            <a:noAutofit/>
          </a:bodyPr>
          <a:lstStyle>
            <a:lvl1pPr marL="0" marR="0" indent="0" algn="ctr" defTabSz="914446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200"/>
            </a:lvl1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7279883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oup 12">
            <a:extLst>
              <a:ext uri="{FF2B5EF4-FFF2-40B4-BE49-F238E27FC236}">
                <a16:creationId xmlns:a16="http://schemas.microsoft.com/office/drawing/2014/main" id="{AC10D125-AB73-D276-4947-94204736A3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1" y="0"/>
            <a:ext cx="12191999" cy="6858000"/>
            <a:chOff x="1" y="0"/>
            <a:chExt cx="12191999" cy="6858000"/>
          </a:xfrm>
        </p:grpSpPr>
        <p:sp>
          <p:nvSpPr>
            <p:cNvPr id="4" name="Freeform 3">
              <a:extLst>
                <a:ext uri="{FF2B5EF4-FFF2-40B4-BE49-F238E27FC236}">
                  <a16:creationId xmlns:a16="http://schemas.microsoft.com/office/drawing/2014/main" id="{6A7F6A3F-E1DD-A246-9A6D-5F9B18BA258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 userDrawn="1"/>
          </p:nvSpPr>
          <p:spPr>
            <a:xfrm flipH="1">
              <a:off x="8580896" y="1"/>
              <a:ext cx="3611104" cy="3611104"/>
            </a:xfrm>
            <a:custGeom>
              <a:avLst/>
              <a:gdLst>
                <a:gd name="connsiteX0" fmla="*/ 0 w 1167493"/>
                <a:gd name="connsiteY0" fmla="*/ 0 h 1167493"/>
                <a:gd name="connsiteX1" fmla="*/ 1167493 w 1167493"/>
                <a:gd name="connsiteY1" fmla="*/ 0 h 1167493"/>
                <a:gd name="connsiteX2" fmla="*/ 0 w 1167493"/>
                <a:gd name="connsiteY2" fmla="*/ 1167493 h 1167493"/>
                <a:gd name="connsiteX3" fmla="*/ 0 w 1167493"/>
                <a:gd name="connsiteY3" fmla="*/ 0 h 11674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67493" h="1167493">
                  <a:moveTo>
                    <a:pt x="0" y="0"/>
                  </a:moveTo>
                  <a:lnTo>
                    <a:pt x="1167493" y="0"/>
                  </a:lnTo>
                  <a:cubicBezTo>
                    <a:pt x="522704" y="0"/>
                    <a:pt x="0" y="522704"/>
                    <a:pt x="0" y="1167493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5" name="Freeform 4">
              <a:extLst>
                <a:ext uri="{FF2B5EF4-FFF2-40B4-BE49-F238E27FC236}">
                  <a16:creationId xmlns:a16="http://schemas.microsoft.com/office/drawing/2014/main" id="{055FD0FC-C8FF-6741-A364-A29CDC6F949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 userDrawn="1"/>
          </p:nvSpPr>
          <p:spPr>
            <a:xfrm flipH="1">
              <a:off x="8580896" y="3246896"/>
              <a:ext cx="3611104" cy="3611104"/>
            </a:xfrm>
            <a:custGeom>
              <a:avLst/>
              <a:gdLst>
                <a:gd name="connsiteX0" fmla="*/ 0 w 1167493"/>
                <a:gd name="connsiteY0" fmla="*/ 0 h 1167493"/>
                <a:gd name="connsiteX1" fmla="*/ 1167493 w 1167493"/>
                <a:gd name="connsiteY1" fmla="*/ 1167493 h 1167493"/>
                <a:gd name="connsiteX2" fmla="*/ 0 w 1167493"/>
                <a:gd name="connsiteY2" fmla="*/ 1167493 h 1167493"/>
                <a:gd name="connsiteX3" fmla="*/ 0 w 1167493"/>
                <a:gd name="connsiteY3" fmla="*/ 0 h 11674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67493" h="1167493">
                  <a:moveTo>
                    <a:pt x="0" y="0"/>
                  </a:moveTo>
                  <a:cubicBezTo>
                    <a:pt x="0" y="644789"/>
                    <a:pt x="522704" y="1167493"/>
                    <a:pt x="1167493" y="1167493"/>
                  </a:cubicBezTo>
                  <a:lnTo>
                    <a:pt x="0" y="116749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latin typeface="+mn-lt"/>
              </a:endParaRPr>
            </a:p>
          </p:txBody>
        </p:sp>
        <p:sp>
          <p:nvSpPr>
            <p:cNvPr id="6" name="Freeform 5">
              <a:extLst>
                <a:ext uri="{FF2B5EF4-FFF2-40B4-BE49-F238E27FC236}">
                  <a16:creationId xmlns:a16="http://schemas.microsoft.com/office/drawing/2014/main" id="{D11C9832-A021-954E-A34F-2988D1189AE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 userDrawn="1"/>
          </p:nvSpPr>
          <p:spPr>
            <a:xfrm>
              <a:off x="1" y="0"/>
              <a:ext cx="933856" cy="933856"/>
            </a:xfrm>
            <a:custGeom>
              <a:avLst/>
              <a:gdLst>
                <a:gd name="connsiteX0" fmla="*/ 0 w 862693"/>
                <a:gd name="connsiteY0" fmla="*/ 0 h 862693"/>
                <a:gd name="connsiteX1" fmla="*/ 862693 w 862693"/>
                <a:gd name="connsiteY1" fmla="*/ 0 h 862693"/>
                <a:gd name="connsiteX2" fmla="*/ 0 w 862693"/>
                <a:gd name="connsiteY2" fmla="*/ 862693 h 862693"/>
                <a:gd name="connsiteX3" fmla="*/ 0 w 862693"/>
                <a:gd name="connsiteY3" fmla="*/ 0 h 8626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62693" h="862693">
                  <a:moveTo>
                    <a:pt x="0" y="0"/>
                  </a:moveTo>
                  <a:lnTo>
                    <a:pt x="862693" y="0"/>
                  </a:lnTo>
                  <a:cubicBezTo>
                    <a:pt x="862693" y="476453"/>
                    <a:pt x="476452" y="862693"/>
                    <a:pt x="0" y="862693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9861BC34-DFBF-2D4F-B463-FCFBC08391F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/>
            <p:nvPr userDrawn="1"/>
          </p:nvGrpSpPr>
          <p:grpSpPr>
            <a:xfrm>
              <a:off x="8082092" y="5590903"/>
              <a:ext cx="1572380" cy="1267097"/>
              <a:chOff x="7413403" y="4976359"/>
              <a:chExt cx="2334986" cy="1881641"/>
            </a:xfrm>
          </p:grpSpPr>
          <p:sp>
            <p:nvSpPr>
              <p:cNvPr id="7" name="Freeform 6">
                <a:extLst>
                  <a:ext uri="{FF2B5EF4-FFF2-40B4-BE49-F238E27FC236}">
                    <a16:creationId xmlns:a16="http://schemas.microsoft.com/office/drawing/2014/main" id="{55C37C19-F268-4A43-A0D4-3B1B38D48952}"/>
                  </a:ext>
                </a:extLst>
              </p:cNvPr>
              <p:cNvSpPr/>
              <p:nvPr userDrawn="1"/>
            </p:nvSpPr>
            <p:spPr>
              <a:xfrm rot="5400000" flipH="1" flipV="1">
                <a:off x="8223822" y="5333433"/>
                <a:ext cx="1881641" cy="1167493"/>
              </a:xfrm>
              <a:custGeom>
                <a:avLst/>
                <a:gdLst>
                  <a:gd name="connsiteX0" fmla="*/ 1881641 w 1881641"/>
                  <a:gd name="connsiteY0" fmla="*/ 1167473 h 1167493"/>
                  <a:gd name="connsiteX1" fmla="*/ 1881641 w 1881641"/>
                  <a:gd name="connsiteY1" fmla="*/ 1167493 h 1167493"/>
                  <a:gd name="connsiteX2" fmla="*/ 1167493 w 1881641"/>
                  <a:gd name="connsiteY2" fmla="*/ 1167493 h 1167493"/>
                  <a:gd name="connsiteX3" fmla="*/ 0 w 1881641"/>
                  <a:gd name="connsiteY3" fmla="*/ 0 h 1167493"/>
                  <a:gd name="connsiteX4" fmla="*/ 714149 w 1881641"/>
                  <a:gd name="connsiteY4" fmla="*/ 0 h 1167493"/>
                  <a:gd name="connsiteX5" fmla="*/ 1875614 w 1881641"/>
                  <a:gd name="connsiteY5" fmla="*/ 1048124 h 1167493"/>
                  <a:gd name="connsiteX6" fmla="*/ 1881641 w 1881641"/>
                  <a:gd name="connsiteY6" fmla="*/ 1167473 h 11674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881641" h="1167493">
                    <a:moveTo>
                      <a:pt x="1881641" y="1167473"/>
                    </a:moveTo>
                    <a:lnTo>
                      <a:pt x="1881641" y="1167493"/>
                    </a:lnTo>
                    <a:lnTo>
                      <a:pt x="1167493" y="1167493"/>
                    </a:lnTo>
                    <a:cubicBezTo>
                      <a:pt x="522704" y="1167493"/>
                      <a:pt x="0" y="644789"/>
                      <a:pt x="0" y="0"/>
                    </a:cubicBezTo>
                    <a:lnTo>
                      <a:pt x="714149" y="0"/>
                    </a:lnTo>
                    <a:cubicBezTo>
                      <a:pt x="1318639" y="0"/>
                      <a:pt x="1815827" y="459408"/>
                      <a:pt x="1875614" y="1048124"/>
                    </a:cubicBezTo>
                    <a:lnTo>
                      <a:pt x="1881641" y="1167473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 dirty="0">
                  <a:latin typeface="+mn-lt"/>
                </a:endParaRPr>
              </a:p>
            </p:txBody>
          </p:sp>
          <p:sp>
            <p:nvSpPr>
              <p:cNvPr id="8" name="Freeform 7">
                <a:extLst>
                  <a:ext uri="{FF2B5EF4-FFF2-40B4-BE49-F238E27FC236}">
                    <a16:creationId xmlns:a16="http://schemas.microsoft.com/office/drawing/2014/main" id="{E4F760E5-9D5D-E44F-AEBF-20CA8DE87D11}"/>
                  </a:ext>
                </a:extLst>
              </p:cNvPr>
              <p:cNvSpPr/>
              <p:nvPr userDrawn="1"/>
            </p:nvSpPr>
            <p:spPr>
              <a:xfrm rot="16200000" flipV="1">
                <a:off x="7056329" y="5333433"/>
                <a:ext cx="1881641" cy="1167493"/>
              </a:xfrm>
              <a:custGeom>
                <a:avLst/>
                <a:gdLst>
                  <a:gd name="connsiteX0" fmla="*/ 1881641 w 1881641"/>
                  <a:gd name="connsiteY0" fmla="*/ 1167473 h 1167493"/>
                  <a:gd name="connsiteX1" fmla="*/ 1881641 w 1881641"/>
                  <a:gd name="connsiteY1" fmla="*/ 1167493 h 1167493"/>
                  <a:gd name="connsiteX2" fmla="*/ 1167493 w 1881641"/>
                  <a:gd name="connsiteY2" fmla="*/ 1167493 h 1167493"/>
                  <a:gd name="connsiteX3" fmla="*/ 0 w 1881641"/>
                  <a:gd name="connsiteY3" fmla="*/ 0 h 1167493"/>
                  <a:gd name="connsiteX4" fmla="*/ 714149 w 1881641"/>
                  <a:gd name="connsiteY4" fmla="*/ 0 h 1167493"/>
                  <a:gd name="connsiteX5" fmla="*/ 1875614 w 1881641"/>
                  <a:gd name="connsiteY5" fmla="*/ 1048124 h 1167493"/>
                  <a:gd name="connsiteX6" fmla="*/ 1881641 w 1881641"/>
                  <a:gd name="connsiteY6" fmla="*/ 1167473 h 11674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881641" h="1167493">
                    <a:moveTo>
                      <a:pt x="1881641" y="1167473"/>
                    </a:moveTo>
                    <a:lnTo>
                      <a:pt x="1881641" y="1167493"/>
                    </a:lnTo>
                    <a:lnTo>
                      <a:pt x="1167493" y="1167493"/>
                    </a:lnTo>
                    <a:cubicBezTo>
                      <a:pt x="522704" y="1167493"/>
                      <a:pt x="0" y="644789"/>
                      <a:pt x="0" y="0"/>
                    </a:cubicBezTo>
                    <a:lnTo>
                      <a:pt x="714149" y="0"/>
                    </a:lnTo>
                    <a:cubicBezTo>
                      <a:pt x="1318639" y="0"/>
                      <a:pt x="1815827" y="459408"/>
                      <a:pt x="1875614" y="1048124"/>
                    </a:cubicBezTo>
                    <a:lnTo>
                      <a:pt x="1881641" y="1167473"/>
                    </a:lnTo>
                    <a:close/>
                  </a:path>
                </a:pathLst>
              </a:custGeom>
              <a:solidFill>
                <a:schemeClr val="tx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 dirty="0">
                  <a:latin typeface="+mn-lt"/>
                </a:endParaRPr>
              </a:p>
            </p:txBody>
          </p:sp>
        </p:grp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3CD97974-B93C-4C96-B3F6-F69E3D6DE6C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158864" y="102021"/>
            <a:ext cx="9779183" cy="1744415"/>
          </a:xfrm>
        </p:spPr>
        <p:txBody>
          <a:bodyPr anchor="b">
            <a:noAutofit/>
          </a:bodyPr>
          <a:lstStyle>
            <a:lvl1pPr>
              <a:defRPr sz="4200" b="1">
                <a:latin typeface="+mj-lt"/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A6FC6F2-80B4-49A7-9448-33FE2DF0E967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1158865" y="2017467"/>
            <a:ext cx="9779182" cy="3366815"/>
          </a:xfrm>
        </p:spPr>
        <p:txBody>
          <a:bodyPr>
            <a:normAutofit/>
          </a:bodyPr>
          <a:lstStyle>
            <a:lvl1pPr marL="0" indent="0">
              <a:buNone/>
              <a:defRPr>
                <a:latin typeface="+mn-lt"/>
              </a:defRPr>
            </a:lvl1pPr>
            <a:lvl2pPr marL="457200" indent="0">
              <a:buNone/>
              <a:defRPr>
                <a:latin typeface="+mn-lt"/>
              </a:defRPr>
            </a:lvl2pPr>
            <a:lvl3pPr marL="914400" indent="0">
              <a:buNone/>
              <a:defRPr>
                <a:latin typeface="+mn-lt"/>
              </a:defRPr>
            </a:lvl3pPr>
            <a:lvl4pPr marL="1371600" indent="0">
              <a:buNone/>
              <a:defRPr>
                <a:latin typeface="+mn-lt"/>
              </a:defRPr>
            </a:lvl4pPr>
            <a:lvl5pPr marL="1828800" indent="0">
              <a:buNone/>
              <a:defRPr>
                <a:latin typeface="+mn-lt"/>
              </a:defRPr>
            </a:lvl5pPr>
          </a:lstStyle>
          <a:p>
            <a:pPr lvl="0"/>
            <a:r>
              <a:rPr lang="en-US" dirty="0"/>
              <a:t>Click to add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Date Placeholder 3">
            <a:extLst>
              <a:ext uri="{FF2B5EF4-FFF2-40B4-BE49-F238E27FC236}">
                <a16:creationId xmlns:a16="http://schemas.microsoft.com/office/drawing/2014/main" id="{7536C149-3EFE-A94E-902D-57CED00B2C0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3810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>
              <a:defRPr sz="1200">
                <a:solidFill>
                  <a:schemeClr val="accent3"/>
                </a:solidFill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11" name="Footer Placeholder 4">
            <a:extLst>
              <a:ext uri="{FF2B5EF4-FFF2-40B4-BE49-F238E27FC236}">
                <a16:creationId xmlns:a16="http://schemas.microsoft.com/office/drawing/2014/main" id="{53CA1E78-F17D-F34D-9F81-0DBF44F3789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>
              <a:defRPr sz="1200">
                <a:solidFill>
                  <a:schemeClr val="accent3"/>
                </a:solidFill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id="{1FE54918-A625-F64F-A42E-A427E9B2D48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153276" y="6356350"/>
            <a:ext cx="1657723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r">
              <a:defRPr sz="1200">
                <a:solidFill>
                  <a:schemeClr val="accent2"/>
                </a:solidFill>
                <a:latin typeface="+mn-lt"/>
              </a:defRPr>
            </a:lvl1pPr>
          </a:lstStyle>
          <a:p>
            <a:fld id="{294A09A9-5501-47C1-A89A-A340965A2BE2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822712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Right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oup 12">
            <a:extLst>
              <a:ext uri="{FF2B5EF4-FFF2-40B4-BE49-F238E27FC236}">
                <a16:creationId xmlns:a16="http://schemas.microsoft.com/office/drawing/2014/main" id="{AC10D125-AB73-D276-4947-94204736A3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 flipH="1">
            <a:off x="1" y="0"/>
            <a:ext cx="12191999" cy="6858000"/>
            <a:chOff x="1" y="0"/>
            <a:chExt cx="12191999" cy="6858000"/>
          </a:xfrm>
        </p:grpSpPr>
        <p:sp>
          <p:nvSpPr>
            <p:cNvPr id="4" name="Freeform 3">
              <a:extLst>
                <a:ext uri="{FF2B5EF4-FFF2-40B4-BE49-F238E27FC236}">
                  <a16:creationId xmlns:a16="http://schemas.microsoft.com/office/drawing/2014/main" id="{6A7F6A3F-E1DD-A246-9A6D-5F9B18BA258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 userDrawn="1"/>
          </p:nvSpPr>
          <p:spPr>
            <a:xfrm flipH="1">
              <a:off x="8580896" y="1"/>
              <a:ext cx="3611104" cy="3611104"/>
            </a:xfrm>
            <a:custGeom>
              <a:avLst/>
              <a:gdLst>
                <a:gd name="connsiteX0" fmla="*/ 0 w 1167493"/>
                <a:gd name="connsiteY0" fmla="*/ 0 h 1167493"/>
                <a:gd name="connsiteX1" fmla="*/ 1167493 w 1167493"/>
                <a:gd name="connsiteY1" fmla="*/ 0 h 1167493"/>
                <a:gd name="connsiteX2" fmla="*/ 0 w 1167493"/>
                <a:gd name="connsiteY2" fmla="*/ 1167493 h 1167493"/>
                <a:gd name="connsiteX3" fmla="*/ 0 w 1167493"/>
                <a:gd name="connsiteY3" fmla="*/ 0 h 11674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67493" h="1167493">
                  <a:moveTo>
                    <a:pt x="0" y="0"/>
                  </a:moveTo>
                  <a:lnTo>
                    <a:pt x="1167493" y="0"/>
                  </a:lnTo>
                  <a:cubicBezTo>
                    <a:pt x="522704" y="0"/>
                    <a:pt x="0" y="522704"/>
                    <a:pt x="0" y="1167493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5" name="Freeform 4">
              <a:extLst>
                <a:ext uri="{FF2B5EF4-FFF2-40B4-BE49-F238E27FC236}">
                  <a16:creationId xmlns:a16="http://schemas.microsoft.com/office/drawing/2014/main" id="{055FD0FC-C8FF-6741-A364-A29CDC6F949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 userDrawn="1"/>
          </p:nvSpPr>
          <p:spPr>
            <a:xfrm flipH="1">
              <a:off x="8580896" y="3246896"/>
              <a:ext cx="3611104" cy="3611104"/>
            </a:xfrm>
            <a:custGeom>
              <a:avLst/>
              <a:gdLst>
                <a:gd name="connsiteX0" fmla="*/ 0 w 1167493"/>
                <a:gd name="connsiteY0" fmla="*/ 0 h 1167493"/>
                <a:gd name="connsiteX1" fmla="*/ 1167493 w 1167493"/>
                <a:gd name="connsiteY1" fmla="*/ 1167493 h 1167493"/>
                <a:gd name="connsiteX2" fmla="*/ 0 w 1167493"/>
                <a:gd name="connsiteY2" fmla="*/ 1167493 h 1167493"/>
                <a:gd name="connsiteX3" fmla="*/ 0 w 1167493"/>
                <a:gd name="connsiteY3" fmla="*/ 0 h 11674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67493" h="1167493">
                  <a:moveTo>
                    <a:pt x="0" y="0"/>
                  </a:moveTo>
                  <a:cubicBezTo>
                    <a:pt x="0" y="644789"/>
                    <a:pt x="522704" y="1167493"/>
                    <a:pt x="1167493" y="1167493"/>
                  </a:cubicBezTo>
                  <a:lnTo>
                    <a:pt x="0" y="116749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latin typeface="+mn-lt"/>
              </a:endParaRPr>
            </a:p>
          </p:txBody>
        </p:sp>
        <p:sp>
          <p:nvSpPr>
            <p:cNvPr id="6" name="Freeform 5">
              <a:extLst>
                <a:ext uri="{FF2B5EF4-FFF2-40B4-BE49-F238E27FC236}">
                  <a16:creationId xmlns:a16="http://schemas.microsoft.com/office/drawing/2014/main" id="{D11C9832-A021-954E-A34F-2988D1189AE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 userDrawn="1"/>
          </p:nvSpPr>
          <p:spPr>
            <a:xfrm>
              <a:off x="1" y="0"/>
              <a:ext cx="933856" cy="933856"/>
            </a:xfrm>
            <a:custGeom>
              <a:avLst/>
              <a:gdLst>
                <a:gd name="connsiteX0" fmla="*/ 0 w 862693"/>
                <a:gd name="connsiteY0" fmla="*/ 0 h 862693"/>
                <a:gd name="connsiteX1" fmla="*/ 862693 w 862693"/>
                <a:gd name="connsiteY1" fmla="*/ 0 h 862693"/>
                <a:gd name="connsiteX2" fmla="*/ 0 w 862693"/>
                <a:gd name="connsiteY2" fmla="*/ 862693 h 862693"/>
                <a:gd name="connsiteX3" fmla="*/ 0 w 862693"/>
                <a:gd name="connsiteY3" fmla="*/ 0 h 8626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62693" h="862693">
                  <a:moveTo>
                    <a:pt x="0" y="0"/>
                  </a:moveTo>
                  <a:lnTo>
                    <a:pt x="862693" y="0"/>
                  </a:lnTo>
                  <a:cubicBezTo>
                    <a:pt x="862693" y="476453"/>
                    <a:pt x="476452" y="862693"/>
                    <a:pt x="0" y="862693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9861BC34-DFBF-2D4F-B463-FCFBC08391F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/>
            <p:nvPr userDrawn="1"/>
          </p:nvGrpSpPr>
          <p:grpSpPr>
            <a:xfrm>
              <a:off x="8082092" y="5590903"/>
              <a:ext cx="1572380" cy="1267097"/>
              <a:chOff x="7413403" y="4976359"/>
              <a:chExt cx="2334986" cy="1881641"/>
            </a:xfrm>
          </p:grpSpPr>
          <p:sp>
            <p:nvSpPr>
              <p:cNvPr id="7" name="Freeform 6">
                <a:extLst>
                  <a:ext uri="{FF2B5EF4-FFF2-40B4-BE49-F238E27FC236}">
                    <a16:creationId xmlns:a16="http://schemas.microsoft.com/office/drawing/2014/main" id="{55C37C19-F268-4A43-A0D4-3B1B38D48952}"/>
                  </a:ext>
                </a:extLst>
              </p:cNvPr>
              <p:cNvSpPr/>
              <p:nvPr userDrawn="1"/>
            </p:nvSpPr>
            <p:spPr>
              <a:xfrm rot="5400000" flipH="1" flipV="1">
                <a:off x="8223822" y="5333433"/>
                <a:ext cx="1881641" cy="1167493"/>
              </a:xfrm>
              <a:custGeom>
                <a:avLst/>
                <a:gdLst>
                  <a:gd name="connsiteX0" fmla="*/ 1881641 w 1881641"/>
                  <a:gd name="connsiteY0" fmla="*/ 1167473 h 1167493"/>
                  <a:gd name="connsiteX1" fmla="*/ 1881641 w 1881641"/>
                  <a:gd name="connsiteY1" fmla="*/ 1167493 h 1167493"/>
                  <a:gd name="connsiteX2" fmla="*/ 1167493 w 1881641"/>
                  <a:gd name="connsiteY2" fmla="*/ 1167493 h 1167493"/>
                  <a:gd name="connsiteX3" fmla="*/ 0 w 1881641"/>
                  <a:gd name="connsiteY3" fmla="*/ 0 h 1167493"/>
                  <a:gd name="connsiteX4" fmla="*/ 714149 w 1881641"/>
                  <a:gd name="connsiteY4" fmla="*/ 0 h 1167493"/>
                  <a:gd name="connsiteX5" fmla="*/ 1875614 w 1881641"/>
                  <a:gd name="connsiteY5" fmla="*/ 1048124 h 1167493"/>
                  <a:gd name="connsiteX6" fmla="*/ 1881641 w 1881641"/>
                  <a:gd name="connsiteY6" fmla="*/ 1167473 h 11674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881641" h="1167493">
                    <a:moveTo>
                      <a:pt x="1881641" y="1167473"/>
                    </a:moveTo>
                    <a:lnTo>
                      <a:pt x="1881641" y="1167493"/>
                    </a:lnTo>
                    <a:lnTo>
                      <a:pt x="1167493" y="1167493"/>
                    </a:lnTo>
                    <a:cubicBezTo>
                      <a:pt x="522704" y="1167493"/>
                      <a:pt x="0" y="644789"/>
                      <a:pt x="0" y="0"/>
                    </a:cubicBezTo>
                    <a:lnTo>
                      <a:pt x="714149" y="0"/>
                    </a:lnTo>
                    <a:cubicBezTo>
                      <a:pt x="1318639" y="0"/>
                      <a:pt x="1815827" y="459408"/>
                      <a:pt x="1875614" y="1048124"/>
                    </a:cubicBezTo>
                    <a:lnTo>
                      <a:pt x="1881641" y="1167473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 dirty="0">
                  <a:latin typeface="+mn-lt"/>
                </a:endParaRPr>
              </a:p>
            </p:txBody>
          </p:sp>
          <p:sp>
            <p:nvSpPr>
              <p:cNvPr id="8" name="Freeform 7">
                <a:extLst>
                  <a:ext uri="{FF2B5EF4-FFF2-40B4-BE49-F238E27FC236}">
                    <a16:creationId xmlns:a16="http://schemas.microsoft.com/office/drawing/2014/main" id="{E4F760E5-9D5D-E44F-AEBF-20CA8DE87D11}"/>
                  </a:ext>
                </a:extLst>
              </p:cNvPr>
              <p:cNvSpPr/>
              <p:nvPr userDrawn="1"/>
            </p:nvSpPr>
            <p:spPr>
              <a:xfrm rot="16200000" flipV="1">
                <a:off x="7056329" y="5333433"/>
                <a:ext cx="1881641" cy="1167493"/>
              </a:xfrm>
              <a:custGeom>
                <a:avLst/>
                <a:gdLst>
                  <a:gd name="connsiteX0" fmla="*/ 1881641 w 1881641"/>
                  <a:gd name="connsiteY0" fmla="*/ 1167473 h 1167493"/>
                  <a:gd name="connsiteX1" fmla="*/ 1881641 w 1881641"/>
                  <a:gd name="connsiteY1" fmla="*/ 1167493 h 1167493"/>
                  <a:gd name="connsiteX2" fmla="*/ 1167493 w 1881641"/>
                  <a:gd name="connsiteY2" fmla="*/ 1167493 h 1167493"/>
                  <a:gd name="connsiteX3" fmla="*/ 0 w 1881641"/>
                  <a:gd name="connsiteY3" fmla="*/ 0 h 1167493"/>
                  <a:gd name="connsiteX4" fmla="*/ 714149 w 1881641"/>
                  <a:gd name="connsiteY4" fmla="*/ 0 h 1167493"/>
                  <a:gd name="connsiteX5" fmla="*/ 1875614 w 1881641"/>
                  <a:gd name="connsiteY5" fmla="*/ 1048124 h 1167493"/>
                  <a:gd name="connsiteX6" fmla="*/ 1881641 w 1881641"/>
                  <a:gd name="connsiteY6" fmla="*/ 1167473 h 11674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881641" h="1167493">
                    <a:moveTo>
                      <a:pt x="1881641" y="1167473"/>
                    </a:moveTo>
                    <a:lnTo>
                      <a:pt x="1881641" y="1167493"/>
                    </a:lnTo>
                    <a:lnTo>
                      <a:pt x="1167493" y="1167493"/>
                    </a:lnTo>
                    <a:cubicBezTo>
                      <a:pt x="522704" y="1167493"/>
                      <a:pt x="0" y="644789"/>
                      <a:pt x="0" y="0"/>
                    </a:cubicBezTo>
                    <a:lnTo>
                      <a:pt x="714149" y="0"/>
                    </a:lnTo>
                    <a:cubicBezTo>
                      <a:pt x="1318639" y="0"/>
                      <a:pt x="1815827" y="459408"/>
                      <a:pt x="1875614" y="1048124"/>
                    </a:cubicBezTo>
                    <a:lnTo>
                      <a:pt x="1881641" y="1167473"/>
                    </a:lnTo>
                    <a:close/>
                  </a:path>
                </a:pathLst>
              </a:custGeom>
              <a:solidFill>
                <a:schemeClr val="tx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 dirty="0">
                  <a:latin typeface="+mn-lt"/>
                </a:endParaRPr>
              </a:p>
            </p:txBody>
          </p:sp>
        </p:grp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3CD97974-B93C-4C96-B3F6-F69E3D6DE6C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167492" y="1371600"/>
            <a:ext cx="5486400" cy="4114800"/>
          </a:xfrm>
        </p:spPr>
        <p:txBody>
          <a:bodyPr anchor="ctr" anchorCtr="0">
            <a:noAutofit/>
          </a:bodyPr>
          <a:lstStyle>
            <a:lvl1pPr>
              <a:defRPr sz="6000" b="1">
                <a:latin typeface="+mj-lt"/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3124234B-E1C4-2616-9993-A23142AA69B2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183438" y="1168400"/>
            <a:ext cx="4500562" cy="4521200"/>
          </a:xfrm>
          <a:prstGeom prst="ellipse">
            <a:avLst/>
          </a:prstGeom>
          <a:solidFill>
            <a:schemeClr val="accent2"/>
          </a:solidFill>
        </p:spPr>
        <p:txBody>
          <a:bodyPr/>
          <a:lstStyle>
            <a:lvl1pPr marL="0" indent="0" algn="ctr">
              <a:buNone/>
              <a:defRPr sz="200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0" name="Date Placeholder 3">
            <a:extLst>
              <a:ext uri="{FF2B5EF4-FFF2-40B4-BE49-F238E27FC236}">
                <a16:creationId xmlns:a16="http://schemas.microsoft.com/office/drawing/2014/main" id="{7536C149-3EFE-A94E-902D-57CED00B2C0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3810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>
              <a:defRPr sz="1200">
                <a:solidFill>
                  <a:schemeClr val="accent3"/>
                </a:solidFill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11" name="Footer Placeholder 4">
            <a:extLst>
              <a:ext uri="{FF2B5EF4-FFF2-40B4-BE49-F238E27FC236}">
                <a16:creationId xmlns:a16="http://schemas.microsoft.com/office/drawing/2014/main" id="{53CA1E78-F17D-F34D-9F81-0DBF44F3789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>
              <a:defRPr sz="1200">
                <a:solidFill>
                  <a:schemeClr val="accent3"/>
                </a:solidFill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id="{1FE54918-A625-F64F-A42E-A427E9B2D48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153276" y="6356350"/>
            <a:ext cx="1657723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r">
              <a:defRPr sz="1200">
                <a:solidFill>
                  <a:schemeClr val="accent2"/>
                </a:solidFill>
                <a:latin typeface="+mn-lt"/>
              </a:defRPr>
            </a:lvl1pPr>
          </a:lstStyle>
          <a:p>
            <a:fld id="{294A09A9-5501-47C1-A89A-A340965A2BE2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12667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Left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oup 12">
            <a:extLst>
              <a:ext uri="{FF2B5EF4-FFF2-40B4-BE49-F238E27FC236}">
                <a16:creationId xmlns:a16="http://schemas.microsoft.com/office/drawing/2014/main" id="{AC10D125-AB73-D276-4947-94204736A3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1" y="0"/>
            <a:ext cx="12191999" cy="6858000"/>
            <a:chOff x="1" y="0"/>
            <a:chExt cx="12191999" cy="6858000"/>
          </a:xfrm>
        </p:grpSpPr>
        <p:sp>
          <p:nvSpPr>
            <p:cNvPr id="4" name="Freeform 3">
              <a:extLst>
                <a:ext uri="{FF2B5EF4-FFF2-40B4-BE49-F238E27FC236}">
                  <a16:creationId xmlns:a16="http://schemas.microsoft.com/office/drawing/2014/main" id="{6A7F6A3F-E1DD-A246-9A6D-5F9B18BA258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 userDrawn="1"/>
          </p:nvSpPr>
          <p:spPr>
            <a:xfrm flipH="1">
              <a:off x="8580896" y="1"/>
              <a:ext cx="3611104" cy="3611104"/>
            </a:xfrm>
            <a:custGeom>
              <a:avLst/>
              <a:gdLst>
                <a:gd name="connsiteX0" fmla="*/ 0 w 1167493"/>
                <a:gd name="connsiteY0" fmla="*/ 0 h 1167493"/>
                <a:gd name="connsiteX1" fmla="*/ 1167493 w 1167493"/>
                <a:gd name="connsiteY1" fmla="*/ 0 h 1167493"/>
                <a:gd name="connsiteX2" fmla="*/ 0 w 1167493"/>
                <a:gd name="connsiteY2" fmla="*/ 1167493 h 1167493"/>
                <a:gd name="connsiteX3" fmla="*/ 0 w 1167493"/>
                <a:gd name="connsiteY3" fmla="*/ 0 h 11674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67493" h="1167493">
                  <a:moveTo>
                    <a:pt x="0" y="0"/>
                  </a:moveTo>
                  <a:lnTo>
                    <a:pt x="1167493" y="0"/>
                  </a:lnTo>
                  <a:cubicBezTo>
                    <a:pt x="522704" y="0"/>
                    <a:pt x="0" y="522704"/>
                    <a:pt x="0" y="1167493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5" name="Freeform 4">
              <a:extLst>
                <a:ext uri="{FF2B5EF4-FFF2-40B4-BE49-F238E27FC236}">
                  <a16:creationId xmlns:a16="http://schemas.microsoft.com/office/drawing/2014/main" id="{055FD0FC-C8FF-6741-A364-A29CDC6F949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 userDrawn="1"/>
          </p:nvSpPr>
          <p:spPr>
            <a:xfrm flipH="1">
              <a:off x="8580896" y="3246896"/>
              <a:ext cx="3611104" cy="3611104"/>
            </a:xfrm>
            <a:custGeom>
              <a:avLst/>
              <a:gdLst>
                <a:gd name="connsiteX0" fmla="*/ 0 w 1167493"/>
                <a:gd name="connsiteY0" fmla="*/ 0 h 1167493"/>
                <a:gd name="connsiteX1" fmla="*/ 1167493 w 1167493"/>
                <a:gd name="connsiteY1" fmla="*/ 1167493 h 1167493"/>
                <a:gd name="connsiteX2" fmla="*/ 0 w 1167493"/>
                <a:gd name="connsiteY2" fmla="*/ 1167493 h 1167493"/>
                <a:gd name="connsiteX3" fmla="*/ 0 w 1167493"/>
                <a:gd name="connsiteY3" fmla="*/ 0 h 11674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67493" h="1167493">
                  <a:moveTo>
                    <a:pt x="0" y="0"/>
                  </a:moveTo>
                  <a:cubicBezTo>
                    <a:pt x="0" y="644789"/>
                    <a:pt x="522704" y="1167493"/>
                    <a:pt x="1167493" y="1167493"/>
                  </a:cubicBezTo>
                  <a:lnTo>
                    <a:pt x="0" y="116749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latin typeface="+mn-lt"/>
              </a:endParaRPr>
            </a:p>
          </p:txBody>
        </p:sp>
        <p:sp>
          <p:nvSpPr>
            <p:cNvPr id="6" name="Freeform 5">
              <a:extLst>
                <a:ext uri="{FF2B5EF4-FFF2-40B4-BE49-F238E27FC236}">
                  <a16:creationId xmlns:a16="http://schemas.microsoft.com/office/drawing/2014/main" id="{D11C9832-A021-954E-A34F-2988D1189AE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 userDrawn="1"/>
          </p:nvSpPr>
          <p:spPr>
            <a:xfrm>
              <a:off x="1" y="0"/>
              <a:ext cx="933856" cy="933856"/>
            </a:xfrm>
            <a:custGeom>
              <a:avLst/>
              <a:gdLst>
                <a:gd name="connsiteX0" fmla="*/ 0 w 862693"/>
                <a:gd name="connsiteY0" fmla="*/ 0 h 862693"/>
                <a:gd name="connsiteX1" fmla="*/ 862693 w 862693"/>
                <a:gd name="connsiteY1" fmla="*/ 0 h 862693"/>
                <a:gd name="connsiteX2" fmla="*/ 0 w 862693"/>
                <a:gd name="connsiteY2" fmla="*/ 862693 h 862693"/>
                <a:gd name="connsiteX3" fmla="*/ 0 w 862693"/>
                <a:gd name="connsiteY3" fmla="*/ 0 h 8626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62693" h="862693">
                  <a:moveTo>
                    <a:pt x="0" y="0"/>
                  </a:moveTo>
                  <a:lnTo>
                    <a:pt x="862693" y="0"/>
                  </a:lnTo>
                  <a:cubicBezTo>
                    <a:pt x="862693" y="476453"/>
                    <a:pt x="476452" y="862693"/>
                    <a:pt x="0" y="862693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9861BC34-DFBF-2D4F-B463-FCFBC08391F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/>
            <p:nvPr userDrawn="1"/>
          </p:nvGrpSpPr>
          <p:grpSpPr>
            <a:xfrm>
              <a:off x="8082092" y="5590903"/>
              <a:ext cx="1572380" cy="1267097"/>
              <a:chOff x="7413403" y="4976359"/>
              <a:chExt cx="2334986" cy="1881641"/>
            </a:xfrm>
          </p:grpSpPr>
          <p:sp>
            <p:nvSpPr>
              <p:cNvPr id="7" name="Freeform 6">
                <a:extLst>
                  <a:ext uri="{FF2B5EF4-FFF2-40B4-BE49-F238E27FC236}">
                    <a16:creationId xmlns:a16="http://schemas.microsoft.com/office/drawing/2014/main" id="{55C37C19-F268-4A43-A0D4-3B1B38D48952}"/>
                  </a:ext>
                </a:extLst>
              </p:cNvPr>
              <p:cNvSpPr/>
              <p:nvPr userDrawn="1"/>
            </p:nvSpPr>
            <p:spPr>
              <a:xfrm rot="5400000" flipH="1" flipV="1">
                <a:off x="8223822" y="5333433"/>
                <a:ext cx="1881641" cy="1167493"/>
              </a:xfrm>
              <a:custGeom>
                <a:avLst/>
                <a:gdLst>
                  <a:gd name="connsiteX0" fmla="*/ 1881641 w 1881641"/>
                  <a:gd name="connsiteY0" fmla="*/ 1167473 h 1167493"/>
                  <a:gd name="connsiteX1" fmla="*/ 1881641 w 1881641"/>
                  <a:gd name="connsiteY1" fmla="*/ 1167493 h 1167493"/>
                  <a:gd name="connsiteX2" fmla="*/ 1167493 w 1881641"/>
                  <a:gd name="connsiteY2" fmla="*/ 1167493 h 1167493"/>
                  <a:gd name="connsiteX3" fmla="*/ 0 w 1881641"/>
                  <a:gd name="connsiteY3" fmla="*/ 0 h 1167493"/>
                  <a:gd name="connsiteX4" fmla="*/ 714149 w 1881641"/>
                  <a:gd name="connsiteY4" fmla="*/ 0 h 1167493"/>
                  <a:gd name="connsiteX5" fmla="*/ 1875614 w 1881641"/>
                  <a:gd name="connsiteY5" fmla="*/ 1048124 h 1167493"/>
                  <a:gd name="connsiteX6" fmla="*/ 1881641 w 1881641"/>
                  <a:gd name="connsiteY6" fmla="*/ 1167473 h 11674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881641" h="1167493">
                    <a:moveTo>
                      <a:pt x="1881641" y="1167473"/>
                    </a:moveTo>
                    <a:lnTo>
                      <a:pt x="1881641" y="1167493"/>
                    </a:lnTo>
                    <a:lnTo>
                      <a:pt x="1167493" y="1167493"/>
                    </a:lnTo>
                    <a:cubicBezTo>
                      <a:pt x="522704" y="1167493"/>
                      <a:pt x="0" y="644789"/>
                      <a:pt x="0" y="0"/>
                    </a:cubicBezTo>
                    <a:lnTo>
                      <a:pt x="714149" y="0"/>
                    </a:lnTo>
                    <a:cubicBezTo>
                      <a:pt x="1318639" y="0"/>
                      <a:pt x="1815827" y="459408"/>
                      <a:pt x="1875614" y="1048124"/>
                    </a:cubicBezTo>
                    <a:lnTo>
                      <a:pt x="1881641" y="1167473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 dirty="0">
                  <a:latin typeface="+mn-lt"/>
                </a:endParaRPr>
              </a:p>
            </p:txBody>
          </p:sp>
          <p:sp>
            <p:nvSpPr>
              <p:cNvPr id="8" name="Freeform 7">
                <a:extLst>
                  <a:ext uri="{FF2B5EF4-FFF2-40B4-BE49-F238E27FC236}">
                    <a16:creationId xmlns:a16="http://schemas.microsoft.com/office/drawing/2014/main" id="{E4F760E5-9D5D-E44F-AEBF-20CA8DE87D11}"/>
                  </a:ext>
                </a:extLst>
              </p:cNvPr>
              <p:cNvSpPr/>
              <p:nvPr userDrawn="1"/>
            </p:nvSpPr>
            <p:spPr>
              <a:xfrm rot="16200000" flipV="1">
                <a:off x="7056329" y="5333433"/>
                <a:ext cx="1881641" cy="1167493"/>
              </a:xfrm>
              <a:custGeom>
                <a:avLst/>
                <a:gdLst>
                  <a:gd name="connsiteX0" fmla="*/ 1881641 w 1881641"/>
                  <a:gd name="connsiteY0" fmla="*/ 1167473 h 1167493"/>
                  <a:gd name="connsiteX1" fmla="*/ 1881641 w 1881641"/>
                  <a:gd name="connsiteY1" fmla="*/ 1167493 h 1167493"/>
                  <a:gd name="connsiteX2" fmla="*/ 1167493 w 1881641"/>
                  <a:gd name="connsiteY2" fmla="*/ 1167493 h 1167493"/>
                  <a:gd name="connsiteX3" fmla="*/ 0 w 1881641"/>
                  <a:gd name="connsiteY3" fmla="*/ 0 h 1167493"/>
                  <a:gd name="connsiteX4" fmla="*/ 714149 w 1881641"/>
                  <a:gd name="connsiteY4" fmla="*/ 0 h 1167493"/>
                  <a:gd name="connsiteX5" fmla="*/ 1875614 w 1881641"/>
                  <a:gd name="connsiteY5" fmla="*/ 1048124 h 1167493"/>
                  <a:gd name="connsiteX6" fmla="*/ 1881641 w 1881641"/>
                  <a:gd name="connsiteY6" fmla="*/ 1167473 h 11674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881641" h="1167493">
                    <a:moveTo>
                      <a:pt x="1881641" y="1167473"/>
                    </a:moveTo>
                    <a:lnTo>
                      <a:pt x="1881641" y="1167493"/>
                    </a:lnTo>
                    <a:lnTo>
                      <a:pt x="1167493" y="1167493"/>
                    </a:lnTo>
                    <a:cubicBezTo>
                      <a:pt x="522704" y="1167493"/>
                      <a:pt x="0" y="644789"/>
                      <a:pt x="0" y="0"/>
                    </a:cubicBezTo>
                    <a:lnTo>
                      <a:pt x="714149" y="0"/>
                    </a:lnTo>
                    <a:cubicBezTo>
                      <a:pt x="1318639" y="0"/>
                      <a:pt x="1815827" y="459408"/>
                      <a:pt x="1875614" y="1048124"/>
                    </a:cubicBezTo>
                    <a:lnTo>
                      <a:pt x="1881641" y="1167473"/>
                    </a:lnTo>
                    <a:close/>
                  </a:path>
                </a:pathLst>
              </a:custGeom>
              <a:solidFill>
                <a:schemeClr val="tx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 dirty="0">
                  <a:latin typeface="+mn-lt"/>
                </a:endParaRPr>
              </a:p>
            </p:txBody>
          </p:sp>
        </p:grp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3CD97974-B93C-4C96-B3F6-F69E3D6DE6C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943600" y="457200"/>
            <a:ext cx="5120640" cy="3200400"/>
          </a:xfrm>
        </p:spPr>
        <p:txBody>
          <a:bodyPr anchor="b" anchorCtr="0">
            <a:noAutofit/>
          </a:bodyPr>
          <a:lstStyle>
            <a:lvl1pPr>
              <a:defRPr sz="6000" b="1">
                <a:latin typeface="+mj-lt"/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763DBBF-E63D-81E5-E7CE-32F6F2C2F935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5943598" y="3657600"/>
            <a:ext cx="5120640" cy="1828800"/>
          </a:xfrm>
        </p:spPr>
        <p:txBody>
          <a:bodyPr anchor="t" anchorCtr="0">
            <a:noAutofit/>
          </a:bodyPr>
          <a:lstStyle>
            <a:lvl1pPr marL="0" indent="0" algn="l">
              <a:buNone/>
              <a:defRPr sz="3200">
                <a:latin typeface="+mn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add subtitle</a:t>
            </a:r>
          </a:p>
        </p:txBody>
      </p:sp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64033732-ADA1-C540-7276-3FF5CDEF2C5E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904238" y="1157224"/>
            <a:ext cx="4500562" cy="4521200"/>
          </a:xfrm>
          <a:prstGeom prst="ellipse">
            <a:avLst/>
          </a:prstGeom>
          <a:solidFill>
            <a:schemeClr val="accent2"/>
          </a:solidFill>
        </p:spPr>
        <p:txBody>
          <a:bodyPr/>
          <a:lstStyle>
            <a:lvl1pPr marL="0" indent="0" algn="ctr">
              <a:buNone/>
              <a:defRPr sz="200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0" name="Date Placeholder 3">
            <a:extLst>
              <a:ext uri="{FF2B5EF4-FFF2-40B4-BE49-F238E27FC236}">
                <a16:creationId xmlns:a16="http://schemas.microsoft.com/office/drawing/2014/main" id="{7536C149-3EFE-A94E-902D-57CED00B2C0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3810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>
              <a:defRPr sz="1200">
                <a:solidFill>
                  <a:schemeClr val="accent3"/>
                </a:solidFill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11" name="Footer Placeholder 4">
            <a:extLst>
              <a:ext uri="{FF2B5EF4-FFF2-40B4-BE49-F238E27FC236}">
                <a16:creationId xmlns:a16="http://schemas.microsoft.com/office/drawing/2014/main" id="{53CA1E78-F17D-F34D-9F81-0DBF44F3789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>
              <a:defRPr sz="1200">
                <a:solidFill>
                  <a:schemeClr val="accent3"/>
                </a:solidFill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id="{1FE54918-A625-F64F-A42E-A427E9B2D48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153276" y="6356350"/>
            <a:ext cx="1657723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r">
              <a:defRPr sz="1200">
                <a:solidFill>
                  <a:schemeClr val="accent2"/>
                </a:solidFill>
                <a:latin typeface="+mn-lt"/>
              </a:defRPr>
            </a:lvl1pPr>
          </a:lstStyle>
          <a:p>
            <a:fld id="{294A09A9-5501-47C1-A89A-A340965A2BE2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238562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2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CCEDB282-8288-C81F-52B5-048A3E80C93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0" y="-1"/>
            <a:ext cx="12208822" cy="6858003"/>
            <a:chOff x="0" y="-1"/>
            <a:chExt cx="12208822" cy="6858003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2A62587F-7496-384A-AF40-18FC8CF0709D}"/>
                </a:ext>
              </a:extLst>
            </p:cNvPr>
            <p:cNvSpPr/>
            <p:nvPr userDrawn="1"/>
          </p:nvSpPr>
          <p:spPr>
            <a:xfrm>
              <a:off x="0" y="2286002"/>
              <a:ext cx="12208822" cy="457200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2" name="Freeform 11">
              <a:extLst>
                <a:ext uri="{FF2B5EF4-FFF2-40B4-BE49-F238E27FC236}">
                  <a16:creationId xmlns:a16="http://schemas.microsoft.com/office/drawing/2014/main" id="{84DB028B-A475-224B-B675-A15A56CAD0BF}"/>
                </a:ext>
              </a:extLst>
            </p:cNvPr>
            <p:cNvSpPr/>
            <p:nvPr userDrawn="1"/>
          </p:nvSpPr>
          <p:spPr>
            <a:xfrm flipH="1">
              <a:off x="8597718" y="3246896"/>
              <a:ext cx="3611104" cy="3611104"/>
            </a:xfrm>
            <a:custGeom>
              <a:avLst/>
              <a:gdLst>
                <a:gd name="connsiteX0" fmla="*/ 0 w 1167493"/>
                <a:gd name="connsiteY0" fmla="*/ 0 h 1167493"/>
                <a:gd name="connsiteX1" fmla="*/ 1167493 w 1167493"/>
                <a:gd name="connsiteY1" fmla="*/ 1167493 h 1167493"/>
                <a:gd name="connsiteX2" fmla="*/ 0 w 1167493"/>
                <a:gd name="connsiteY2" fmla="*/ 1167493 h 1167493"/>
                <a:gd name="connsiteX3" fmla="*/ 0 w 1167493"/>
                <a:gd name="connsiteY3" fmla="*/ 0 h 11674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67493" h="1167493">
                  <a:moveTo>
                    <a:pt x="0" y="0"/>
                  </a:moveTo>
                  <a:cubicBezTo>
                    <a:pt x="0" y="644789"/>
                    <a:pt x="522704" y="1167493"/>
                    <a:pt x="1167493" y="1167493"/>
                  </a:cubicBezTo>
                  <a:lnTo>
                    <a:pt x="0" y="116749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4" name="Freeform 13">
              <a:extLst>
                <a:ext uri="{FF2B5EF4-FFF2-40B4-BE49-F238E27FC236}">
                  <a16:creationId xmlns:a16="http://schemas.microsoft.com/office/drawing/2014/main" id="{61C34955-105B-4D4D-B51D-754C5D38A85D}"/>
                </a:ext>
              </a:extLst>
            </p:cNvPr>
            <p:cNvSpPr/>
            <p:nvPr userDrawn="1"/>
          </p:nvSpPr>
          <p:spPr>
            <a:xfrm>
              <a:off x="1" y="0"/>
              <a:ext cx="933856" cy="933856"/>
            </a:xfrm>
            <a:custGeom>
              <a:avLst/>
              <a:gdLst>
                <a:gd name="connsiteX0" fmla="*/ 0 w 862693"/>
                <a:gd name="connsiteY0" fmla="*/ 0 h 862693"/>
                <a:gd name="connsiteX1" fmla="*/ 862693 w 862693"/>
                <a:gd name="connsiteY1" fmla="*/ 0 h 862693"/>
                <a:gd name="connsiteX2" fmla="*/ 0 w 862693"/>
                <a:gd name="connsiteY2" fmla="*/ 862693 h 862693"/>
                <a:gd name="connsiteX3" fmla="*/ 0 w 862693"/>
                <a:gd name="connsiteY3" fmla="*/ 0 h 8626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62693" h="862693">
                  <a:moveTo>
                    <a:pt x="0" y="0"/>
                  </a:moveTo>
                  <a:lnTo>
                    <a:pt x="862693" y="0"/>
                  </a:lnTo>
                  <a:cubicBezTo>
                    <a:pt x="862693" y="476453"/>
                    <a:pt x="476452" y="862693"/>
                    <a:pt x="0" y="862693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5" name="Freeform 14">
              <a:extLst>
                <a:ext uri="{FF2B5EF4-FFF2-40B4-BE49-F238E27FC236}">
                  <a16:creationId xmlns:a16="http://schemas.microsoft.com/office/drawing/2014/main" id="{2734DEB1-EC02-2E42-9292-4ADD115060A5}"/>
                </a:ext>
              </a:extLst>
            </p:cNvPr>
            <p:cNvSpPr/>
            <p:nvPr userDrawn="1"/>
          </p:nvSpPr>
          <p:spPr>
            <a:xfrm rot="5400000" flipH="1" flipV="1">
              <a:off x="10344100" y="438098"/>
              <a:ext cx="2285999" cy="1409801"/>
            </a:xfrm>
            <a:custGeom>
              <a:avLst/>
              <a:gdLst>
                <a:gd name="connsiteX0" fmla="*/ 1881641 w 1881641"/>
                <a:gd name="connsiteY0" fmla="*/ 1167473 h 1167493"/>
                <a:gd name="connsiteX1" fmla="*/ 1881641 w 1881641"/>
                <a:gd name="connsiteY1" fmla="*/ 1167493 h 1167493"/>
                <a:gd name="connsiteX2" fmla="*/ 1167493 w 1881641"/>
                <a:gd name="connsiteY2" fmla="*/ 1167493 h 1167493"/>
                <a:gd name="connsiteX3" fmla="*/ 0 w 1881641"/>
                <a:gd name="connsiteY3" fmla="*/ 0 h 1167493"/>
                <a:gd name="connsiteX4" fmla="*/ 714149 w 1881641"/>
                <a:gd name="connsiteY4" fmla="*/ 0 h 1167493"/>
                <a:gd name="connsiteX5" fmla="*/ 1875614 w 1881641"/>
                <a:gd name="connsiteY5" fmla="*/ 1048124 h 1167493"/>
                <a:gd name="connsiteX6" fmla="*/ 1881641 w 1881641"/>
                <a:gd name="connsiteY6" fmla="*/ 1167473 h 11674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881641" h="1167493">
                  <a:moveTo>
                    <a:pt x="1881641" y="1167473"/>
                  </a:moveTo>
                  <a:lnTo>
                    <a:pt x="1881641" y="1167493"/>
                  </a:lnTo>
                  <a:lnTo>
                    <a:pt x="1167493" y="1167493"/>
                  </a:lnTo>
                  <a:cubicBezTo>
                    <a:pt x="522704" y="1167493"/>
                    <a:pt x="0" y="644789"/>
                    <a:pt x="0" y="0"/>
                  </a:cubicBezTo>
                  <a:lnTo>
                    <a:pt x="714149" y="0"/>
                  </a:lnTo>
                  <a:cubicBezTo>
                    <a:pt x="1318639" y="0"/>
                    <a:pt x="1815827" y="459408"/>
                    <a:pt x="1875614" y="1048124"/>
                  </a:cubicBezTo>
                  <a:lnTo>
                    <a:pt x="1881641" y="1167473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sp>
        <p:nvSpPr>
          <p:cNvPr id="13" name="Title 1">
            <a:extLst>
              <a:ext uri="{FF2B5EF4-FFF2-40B4-BE49-F238E27FC236}">
                <a16:creationId xmlns:a16="http://schemas.microsoft.com/office/drawing/2014/main" id="{5E932F0D-7FC3-634B-932C-3625C16C8DE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167492" y="45085"/>
            <a:ext cx="9779183" cy="1600835"/>
          </a:xfrm>
        </p:spPr>
        <p:txBody>
          <a:bodyPr anchor="b">
            <a:noAutofit/>
          </a:bodyPr>
          <a:lstStyle>
            <a:lvl1pPr>
              <a:defRPr sz="4200" b="1">
                <a:latin typeface="+mj-lt"/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A1EED44-783E-8705-4119-D7E9F7D4F2B4}"/>
              </a:ext>
            </a:extLst>
          </p:cNvPr>
          <p:cNvSpPr>
            <a:spLocks noGrp="1"/>
          </p:cNvSpPr>
          <p:nvPr>
            <p:ph idx="14" hasCustomPrompt="1"/>
          </p:nvPr>
        </p:nvSpPr>
        <p:spPr>
          <a:xfrm>
            <a:off x="1166087" y="2652713"/>
            <a:ext cx="9780587" cy="3436936"/>
          </a:xfrm>
        </p:spPr>
        <p:txBody>
          <a:bodyPr>
            <a:normAutofit/>
          </a:bodyPr>
          <a:lstStyle>
            <a:lvl1pPr marL="342900" indent="-283464">
              <a:spcBef>
                <a:spcPts val="1000"/>
              </a:spcBef>
              <a:buFont typeface="Arial" panose="020B0604020202020204" pitchFamily="34" charset="0"/>
              <a:buChar char="•"/>
              <a:defRPr sz="2000">
                <a:solidFill>
                  <a:schemeClr val="bg1"/>
                </a:solidFill>
                <a:latin typeface="+mn-lt"/>
              </a:defRPr>
            </a:lvl1pPr>
            <a:lvl2pPr marL="566928" indent="-283464">
              <a:spcBef>
                <a:spcPts val="1000"/>
              </a:spcBef>
              <a:buFont typeface="Arial" panose="020B0604020202020204" pitchFamily="34" charset="0"/>
              <a:buChar char="•"/>
              <a:defRPr sz="2000">
                <a:solidFill>
                  <a:schemeClr val="bg1"/>
                </a:solidFill>
                <a:latin typeface="+mn-lt"/>
              </a:defRPr>
            </a:lvl2pPr>
            <a:lvl3pPr marL="850392" indent="-283464">
              <a:spcBef>
                <a:spcPts val="1000"/>
              </a:spcBef>
              <a:buFont typeface="Arial" panose="020B0604020202020204" pitchFamily="34" charset="0"/>
              <a:buChar char="•"/>
              <a:defRPr sz="2000">
                <a:solidFill>
                  <a:schemeClr val="bg1"/>
                </a:solidFill>
                <a:latin typeface="+mn-lt"/>
              </a:defRPr>
            </a:lvl3pPr>
            <a:lvl4pPr marL="1097280" indent="-283464">
              <a:spcBef>
                <a:spcPts val="1000"/>
              </a:spcBef>
              <a:buFont typeface="Arial" panose="020B0604020202020204" pitchFamily="34" charset="0"/>
              <a:buChar char="•"/>
              <a:defRPr sz="2000">
                <a:solidFill>
                  <a:schemeClr val="bg1"/>
                </a:solidFill>
                <a:latin typeface="+mn-lt"/>
              </a:defRPr>
            </a:lvl4pPr>
            <a:lvl5pPr marL="1371600" indent="-283464">
              <a:spcBef>
                <a:spcPts val="1000"/>
              </a:spcBef>
              <a:buFont typeface="Arial" panose="020B0604020202020204" pitchFamily="34" charset="0"/>
              <a:buChar char="•"/>
              <a:defRPr sz="2000">
                <a:solidFill>
                  <a:schemeClr val="bg1"/>
                </a:solidFill>
                <a:latin typeface="+mn-lt"/>
              </a:defRPr>
            </a:lvl5pPr>
          </a:lstStyle>
          <a:p>
            <a:pPr lvl="0"/>
            <a:r>
              <a:rPr lang="en-US" dirty="0"/>
              <a:t>Click to add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E95D4F5-F69B-42F6-8A9D-330F696E14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>
            <a:noAutofit/>
          </a:bodyPr>
          <a:lstStyle>
            <a:lvl1pPr>
              <a:defRPr>
                <a:solidFill>
                  <a:schemeClr val="accent2"/>
                </a:solidFill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A79A23A-2238-4904-8692-9F2DAE8B8F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>
            <a:noAutofit/>
          </a:bodyPr>
          <a:lstStyle>
            <a:lvl1pPr>
              <a:defRPr>
                <a:solidFill>
                  <a:schemeClr val="accent2"/>
                </a:solidFill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B69FC35-DDC8-45FB-8ACB-21C15F57C1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206318" y="6356350"/>
            <a:ext cx="1604682" cy="365125"/>
          </a:xfrm>
        </p:spPr>
        <p:txBody>
          <a:bodyPr>
            <a:noAutofit/>
          </a:bodyPr>
          <a:lstStyle>
            <a:lvl1pPr>
              <a:defRPr>
                <a:solidFill>
                  <a:schemeClr val="accent3"/>
                </a:solidFill>
                <a:latin typeface="+mn-lt"/>
              </a:defRPr>
            </a:lvl1pPr>
          </a:lstStyle>
          <a:p>
            <a:fld id="{294A09A9-5501-47C1-A89A-A340965A2BE2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831769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ection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95FBCE6F-2AA9-31FE-8148-33B4807355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23" name="Freeform 22">
              <a:extLst>
                <a:ext uri="{FF2B5EF4-FFF2-40B4-BE49-F238E27FC236}">
                  <a16:creationId xmlns:a16="http://schemas.microsoft.com/office/drawing/2014/main" id="{067EACEC-C2DD-EA42-8504-176673AD1F20}"/>
                </a:ext>
              </a:extLst>
            </p:cNvPr>
            <p:cNvSpPr/>
            <p:nvPr userDrawn="1"/>
          </p:nvSpPr>
          <p:spPr>
            <a:xfrm>
              <a:off x="0" y="0"/>
              <a:ext cx="8025490" cy="6858000"/>
            </a:xfrm>
            <a:custGeom>
              <a:avLst/>
              <a:gdLst>
                <a:gd name="connsiteX0" fmla="*/ 0 w 8025490"/>
                <a:gd name="connsiteY0" fmla="*/ 0 h 6858000"/>
                <a:gd name="connsiteX1" fmla="*/ 4596490 w 8025490"/>
                <a:gd name="connsiteY1" fmla="*/ 0 h 6858000"/>
                <a:gd name="connsiteX2" fmla="*/ 8025490 w 8025490"/>
                <a:gd name="connsiteY2" fmla="*/ 3429000 h 6858000"/>
                <a:gd name="connsiteX3" fmla="*/ 4596490 w 8025490"/>
                <a:gd name="connsiteY3" fmla="*/ 6858000 h 6858000"/>
                <a:gd name="connsiteX4" fmla="*/ 0 w 8025490"/>
                <a:gd name="connsiteY4" fmla="*/ 685800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25490" h="6858000">
                  <a:moveTo>
                    <a:pt x="0" y="0"/>
                  </a:moveTo>
                  <a:lnTo>
                    <a:pt x="4596490" y="0"/>
                  </a:lnTo>
                  <a:cubicBezTo>
                    <a:pt x="6490274" y="0"/>
                    <a:pt x="8025490" y="1535216"/>
                    <a:pt x="8025490" y="3429000"/>
                  </a:cubicBezTo>
                  <a:cubicBezTo>
                    <a:pt x="8025490" y="5322784"/>
                    <a:pt x="6490274" y="6858000"/>
                    <a:pt x="4596490" y="6858000"/>
                  </a:cubicBezTo>
                  <a:lnTo>
                    <a:pt x="0" y="6858000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89843C7E-5704-7A46-8974-F3BFA42E7310}"/>
                </a:ext>
              </a:extLst>
            </p:cNvPr>
            <p:cNvGrpSpPr/>
            <p:nvPr userDrawn="1"/>
          </p:nvGrpSpPr>
          <p:grpSpPr>
            <a:xfrm rot="16200000">
              <a:off x="8286528" y="2207195"/>
              <a:ext cx="3032351" cy="2443610"/>
              <a:chOff x="9857014" y="13834"/>
              <a:chExt cx="2334986" cy="1881641"/>
            </a:xfrm>
          </p:grpSpPr>
          <p:sp>
            <p:nvSpPr>
              <p:cNvPr id="15" name="Freeform 14">
                <a:extLst>
                  <a:ext uri="{FF2B5EF4-FFF2-40B4-BE49-F238E27FC236}">
                    <a16:creationId xmlns:a16="http://schemas.microsoft.com/office/drawing/2014/main" id="{EFBF1E52-11FA-DC48-B7AD-75734232FFE8}"/>
                  </a:ext>
                </a:extLst>
              </p:cNvPr>
              <p:cNvSpPr/>
              <p:nvPr userDrawn="1"/>
            </p:nvSpPr>
            <p:spPr>
              <a:xfrm rot="5400000" flipH="1" flipV="1">
                <a:off x="10667433" y="370908"/>
                <a:ext cx="1881641" cy="1167493"/>
              </a:xfrm>
              <a:custGeom>
                <a:avLst/>
                <a:gdLst>
                  <a:gd name="connsiteX0" fmla="*/ 1881641 w 1881641"/>
                  <a:gd name="connsiteY0" fmla="*/ 1167473 h 1167493"/>
                  <a:gd name="connsiteX1" fmla="*/ 1881641 w 1881641"/>
                  <a:gd name="connsiteY1" fmla="*/ 1167493 h 1167493"/>
                  <a:gd name="connsiteX2" fmla="*/ 1167493 w 1881641"/>
                  <a:gd name="connsiteY2" fmla="*/ 1167493 h 1167493"/>
                  <a:gd name="connsiteX3" fmla="*/ 0 w 1881641"/>
                  <a:gd name="connsiteY3" fmla="*/ 0 h 1167493"/>
                  <a:gd name="connsiteX4" fmla="*/ 714149 w 1881641"/>
                  <a:gd name="connsiteY4" fmla="*/ 0 h 1167493"/>
                  <a:gd name="connsiteX5" fmla="*/ 1875614 w 1881641"/>
                  <a:gd name="connsiteY5" fmla="*/ 1048124 h 1167493"/>
                  <a:gd name="connsiteX6" fmla="*/ 1881641 w 1881641"/>
                  <a:gd name="connsiteY6" fmla="*/ 1167473 h 11674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881641" h="1167493">
                    <a:moveTo>
                      <a:pt x="1881641" y="1167473"/>
                    </a:moveTo>
                    <a:lnTo>
                      <a:pt x="1881641" y="1167493"/>
                    </a:lnTo>
                    <a:lnTo>
                      <a:pt x="1167493" y="1167493"/>
                    </a:lnTo>
                    <a:cubicBezTo>
                      <a:pt x="522704" y="1167493"/>
                      <a:pt x="0" y="644789"/>
                      <a:pt x="0" y="0"/>
                    </a:cubicBezTo>
                    <a:lnTo>
                      <a:pt x="714149" y="0"/>
                    </a:lnTo>
                    <a:cubicBezTo>
                      <a:pt x="1318639" y="0"/>
                      <a:pt x="1815827" y="459408"/>
                      <a:pt x="1875614" y="1048124"/>
                    </a:cubicBezTo>
                    <a:lnTo>
                      <a:pt x="1881641" y="1167473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 dirty="0"/>
              </a:p>
            </p:txBody>
          </p:sp>
          <p:sp>
            <p:nvSpPr>
              <p:cNvPr id="16" name="Freeform 15">
                <a:extLst>
                  <a:ext uri="{FF2B5EF4-FFF2-40B4-BE49-F238E27FC236}">
                    <a16:creationId xmlns:a16="http://schemas.microsoft.com/office/drawing/2014/main" id="{4850B620-49F5-3748-84AF-682555D52792}"/>
                  </a:ext>
                </a:extLst>
              </p:cNvPr>
              <p:cNvSpPr/>
              <p:nvPr userDrawn="1"/>
            </p:nvSpPr>
            <p:spPr>
              <a:xfrm rot="16200000" flipV="1">
                <a:off x="9499940" y="370908"/>
                <a:ext cx="1881641" cy="1167493"/>
              </a:xfrm>
              <a:custGeom>
                <a:avLst/>
                <a:gdLst>
                  <a:gd name="connsiteX0" fmla="*/ 1881641 w 1881641"/>
                  <a:gd name="connsiteY0" fmla="*/ 1167473 h 1167493"/>
                  <a:gd name="connsiteX1" fmla="*/ 1881641 w 1881641"/>
                  <a:gd name="connsiteY1" fmla="*/ 1167493 h 1167493"/>
                  <a:gd name="connsiteX2" fmla="*/ 1167493 w 1881641"/>
                  <a:gd name="connsiteY2" fmla="*/ 1167493 h 1167493"/>
                  <a:gd name="connsiteX3" fmla="*/ 0 w 1881641"/>
                  <a:gd name="connsiteY3" fmla="*/ 0 h 1167493"/>
                  <a:gd name="connsiteX4" fmla="*/ 714149 w 1881641"/>
                  <a:gd name="connsiteY4" fmla="*/ 0 h 1167493"/>
                  <a:gd name="connsiteX5" fmla="*/ 1875614 w 1881641"/>
                  <a:gd name="connsiteY5" fmla="*/ 1048124 h 1167493"/>
                  <a:gd name="connsiteX6" fmla="*/ 1881641 w 1881641"/>
                  <a:gd name="connsiteY6" fmla="*/ 1167473 h 11674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881641" h="1167493">
                    <a:moveTo>
                      <a:pt x="1881641" y="1167473"/>
                    </a:moveTo>
                    <a:lnTo>
                      <a:pt x="1881641" y="1167493"/>
                    </a:lnTo>
                    <a:lnTo>
                      <a:pt x="1167493" y="1167493"/>
                    </a:lnTo>
                    <a:cubicBezTo>
                      <a:pt x="522704" y="1167493"/>
                      <a:pt x="0" y="644789"/>
                      <a:pt x="0" y="0"/>
                    </a:cubicBezTo>
                    <a:lnTo>
                      <a:pt x="714149" y="0"/>
                    </a:lnTo>
                    <a:cubicBezTo>
                      <a:pt x="1318639" y="0"/>
                      <a:pt x="1815827" y="459408"/>
                      <a:pt x="1875614" y="1048124"/>
                    </a:cubicBezTo>
                    <a:lnTo>
                      <a:pt x="1881641" y="1167473"/>
                    </a:lnTo>
                    <a:close/>
                  </a:path>
                </a:pathLst>
              </a:custGeom>
              <a:solidFill>
                <a:schemeClr val="tx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17" name="Freeform 16">
              <a:extLst>
                <a:ext uri="{FF2B5EF4-FFF2-40B4-BE49-F238E27FC236}">
                  <a16:creationId xmlns:a16="http://schemas.microsoft.com/office/drawing/2014/main" id="{0B179973-08D2-EF40-B516-35E75E906394}"/>
                </a:ext>
              </a:extLst>
            </p:cNvPr>
            <p:cNvSpPr/>
            <p:nvPr userDrawn="1"/>
          </p:nvSpPr>
          <p:spPr>
            <a:xfrm flipH="1">
              <a:off x="8580896" y="1"/>
              <a:ext cx="3611104" cy="3611104"/>
            </a:xfrm>
            <a:custGeom>
              <a:avLst/>
              <a:gdLst>
                <a:gd name="connsiteX0" fmla="*/ 0 w 1167493"/>
                <a:gd name="connsiteY0" fmla="*/ 0 h 1167493"/>
                <a:gd name="connsiteX1" fmla="*/ 1167493 w 1167493"/>
                <a:gd name="connsiteY1" fmla="*/ 0 h 1167493"/>
                <a:gd name="connsiteX2" fmla="*/ 0 w 1167493"/>
                <a:gd name="connsiteY2" fmla="*/ 1167493 h 1167493"/>
                <a:gd name="connsiteX3" fmla="*/ 0 w 1167493"/>
                <a:gd name="connsiteY3" fmla="*/ 0 h 11674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67493" h="1167493">
                  <a:moveTo>
                    <a:pt x="0" y="0"/>
                  </a:moveTo>
                  <a:lnTo>
                    <a:pt x="1167493" y="0"/>
                  </a:lnTo>
                  <a:cubicBezTo>
                    <a:pt x="522704" y="0"/>
                    <a:pt x="0" y="522704"/>
                    <a:pt x="0" y="1167493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8" name="Freeform 17">
              <a:extLst>
                <a:ext uri="{FF2B5EF4-FFF2-40B4-BE49-F238E27FC236}">
                  <a16:creationId xmlns:a16="http://schemas.microsoft.com/office/drawing/2014/main" id="{6C811FF3-E48A-194D-8022-65F8C3A17449}"/>
                </a:ext>
              </a:extLst>
            </p:cNvPr>
            <p:cNvSpPr/>
            <p:nvPr userDrawn="1"/>
          </p:nvSpPr>
          <p:spPr>
            <a:xfrm flipH="1">
              <a:off x="8580896" y="3246896"/>
              <a:ext cx="3611104" cy="3611104"/>
            </a:xfrm>
            <a:custGeom>
              <a:avLst/>
              <a:gdLst>
                <a:gd name="connsiteX0" fmla="*/ 0 w 1167493"/>
                <a:gd name="connsiteY0" fmla="*/ 0 h 1167493"/>
                <a:gd name="connsiteX1" fmla="*/ 1167493 w 1167493"/>
                <a:gd name="connsiteY1" fmla="*/ 1167493 h 1167493"/>
                <a:gd name="connsiteX2" fmla="*/ 0 w 1167493"/>
                <a:gd name="connsiteY2" fmla="*/ 1167493 h 1167493"/>
                <a:gd name="connsiteX3" fmla="*/ 0 w 1167493"/>
                <a:gd name="connsiteY3" fmla="*/ 0 h 11674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67493" h="1167493">
                  <a:moveTo>
                    <a:pt x="0" y="0"/>
                  </a:moveTo>
                  <a:cubicBezTo>
                    <a:pt x="0" y="644789"/>
                    <a:pt x="522704" y="1167493"/>
                    <a:pt x="1167493" y="1167493"/>
                  </a:cubicBezTo>
                  <a:lnTo>
                    <a:pt x="0" y="116749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494248F2-5264-4601-AA0B-6C092F77F2DD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167494" y="177553"/>
            <a:ext cx="6245912" cy="3269447"/>
          </a:xfrm>
        </p:spPr>
        <p:txBody>
          <a:bodyPr bIns="0" anchor="b">
            <a:noAutofit/>
          </a:bodyPr>
          <a:lstStyle>
            <a:lvl1pPr algn="l">
              <a:defRPr sz="6000" b="1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CFB69D3-5632-4285-A209-9DCA67DA668C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167494" y="3492896"/>
            <a:ext cx="6245912" cy="912850"/>
          </a:xfrm>
        </p:spPr>
        <p:txBody>
          <a:bodyPr anchor="ctr" anchorCtr="0">
            <a:noAutofit/>
          </a:bodyPr>
          <a:lstStyle>
            <a:lvl1pPr marL="0" indent="0" algn="l">
              <a:buNone/>
              <a:defRPr sz="3200">
                <a:solidFill>
                  <a:schemeClr val="bg1"/>
                </a:solidFill>
                <a:latin typeface="+mn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add subtitle</a:t>
            </a:r>
          </a:p>
        </p:txBody>
      </p:sp>
    </p:spTree>
    <p:extLst>
      <p:ext uri="{BB962C8B-B14F-4D97-AF65-F5344CB8AC3E}">
        <p14:creationId xmlns:p14="http://schemas.microsoft.com/office/powerpoint/2010/main" val="9865294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2 Column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>
            <a:extLst>
              <a:ext uri="{FF2B5EF4-FFF2-40B4-BE49-F238E27FC236}">
                <a16:creationId xmlns:a16="http://schemas.microsoft.com/office/drawing/2014/main" id="{14DB56B5-5DD7-95E3-52B2-EDC4B3F1305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1" y="0"/>
            <a:ext cx="12191999" cy="6858000"/>
            <a:chOff x="1" y="0"/>
            <a:chExt cx="12191999" cy="6858000"/>
          </a:xfrm>
        </p:grpSpPr>
        <p:sp>
          <p:nvSpPr>
            <p:cNvPr id="4" name="Freeform 3">
              <a:extLst>
                <a:ext uri="{FF2B5EF4-FFF2-40B4-BE49-F238E27FC236}">
                  <a16:creationId xmlns:a16="http://schemas.microsoft.com/office/drawing/2014/main" id="{6A7F6A3F-E1DD-A246-9A6D-5F9B18BA2588}"/>
                </a:ext>
              </a:extLst>
            </p:cNvPr>
            <p:cNvSpPr/>
            <p:nvPr userDrawn="1"/>
          </p:nvSpPr>
          <p:spPr>
            <a:xfrm flipH="1">
              <a:off x="8580896" y="1"/>
              <a:ext cx="3611104" cy="3611104"/>
            </a:xfrm>
            <a:custGeom>
              <a:avLst/>
              <a:gdLst>
                <a:gd name="connsiteX0" fmla="*/ 0 w 1167493"/>
                <a:gd name="connsiteY0" fmla="*/ 0 h 1167493"/>
                <a:gd name="connsiteX1" fmla="*/ 1167493 w 1167493"/>
                <a:gd name="connsiteY1" fmla="*/ 0 h 1167493"/>
                <a:gd name="connsiteX2" fmla="*/ 0 w 1167493"/>
                <a:gd name="connsiteY2" fmla="*/ 1167493 h 1167493"/>
                <a:gd name="connsiteX3" fmla="*/ 0 w 1167493"/>
                <a:gd name="connsiteY3" fmla="*/ 0 h 11674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67493" h="1167493">
                  <a:moveTo>
                    <a:pt x="0" y="0"/>
                  </a:moveTo>
                  <a:lnTo>
                    <a:pt x="1167493" y="0"/>
                  </a:lnTo>
                  <a:cubicBezTo>
                    <a:pt x="522704" y="0"/>
                    <a:pt x="0" y="522704"/>
                    <a:pt x="0" y="1167493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5" name="Freeform 4">
              <a:extLst>
                <a:ext uri="{FF2B5EF4-FFF2-40B4-BE49-F238E27FC236}">
                  <a16:creationId xmlns:a16="http://schemas.microsoft.com/office/drawing/2014/main" id="{055FD0FC-C8FF-6741-A364-A29CDC6F9495}"/>
                </a:ext>
              </a:extLst>
            </p:cNvPr>
            <p:cNvSpPr/>
            <p:nvPr userDrawn="1"/>
          </p:nvSpPr>
          <p:spPr>
            <a:xfrm flipH="1">
              <a:off x="8580896" y="3246896"/>
              <a:ext cx="3611104" cy="3611104"/>
            </a:xfrm>
            <a:custGeom>
              <a:avLst/>
              <a:gdLst>
                <a:gd name="connsiteX0" fmla="*/ 0 w 1167493"/>
                <a:gd name="connsiteY0" fmla="*/ 0 h 1167493"/>
                <a:gd name="connsiteX1" fmla="*/ 1167493 w 1167493"/>
                <a:gd name="connsiteY1" fmla="*/ 1167493 h 1167493"/>
                <a:gd name="connsiteX2" fmla="*/ 0 w 1167493"/>
                <a:gd name="connsiteY2" fmla="*/ 1167493 h 1167493"/>
                <a:gd name="connsiteX3" fmla="*/ 0 w 1167493"/>
                <a:gd name="connsiteY3" fmla="*/ 0 h 11674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67493" h="1167493">
                  <a:moveTo>
                    <a:pt x="0" y="0"/>
                  </a:moveTo>
                  <a:cubicBezTo>
                    <a:pt x="0" y="644789"/>
                    <a:pt x="522704" y="1167493"/>
                    <a:pt x="1167493" y="1167493"/>
                  </a:cubicBezTo>
                  <a:lnTo>
                    <a:pt x="0" y="116749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6" name="Freeform 5">
              <a:extLst>
                <a:ext uri="{FF2B5EF4-FFF2-40B4-BE49-F238E27FC236}">
                  <a16:creationId xmlns:a16="http://schemas.microsoft.com/office/drawing/2014/main" id="{D11C9832-A021-954E-A34F-2988D1189AE9}"/>
                </a:ext>
              </a:extLst>
            </p:cNvPr>
            <p:cNvSpPr/>
            <p:nvPr userDrawn="1"/>
          </p:nvSpPr>
          <p:spPr>
            <a:xfrm>
              <a:off x="1" y="0"/>
              <a:ext cx="933856" cy="933856"/>
            </a:xfrm>
            <a:custGeom>
              <a:avLst/>
              <a:gdLst>
                <a:gd name="connsiteX0" fmla="*/ 0 w 862693"/>
                <a:gd name="connsiteY0" fmla="*/ 0 h 862693"/>
                <a:gd name="connsiteX1" fmla="*/ 862693 w 862693"/>
                <a:gd name="connsiteY1" fmla="*/ 0 h 862693"/>
                <a:gd name="connsiteX2" fmla="*/ 0 w 862693"/>
                <a:gd name="connsiteY2" fmla="*/ 862693 h 862693"/>
                <a:gd name="connsiteX3" fmla="*/ 0 w 862693"/>
                <a:gd name="connsiteY3" fmla="*/ 0 h 8626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62693" h="862693">
                  <a:moveTo>
                    <a:pt x="0" y="0"/>
                  </a:moveTo>
                  <a:lnTo>
                    <a:pt x="862693" y="0"/>
                  </a:lnTo>
                  <a:cubicBezTo>
                    <a:pt x="862693" y="476453"/>
                    <a:pt x="476452" y="862693"/>
                    <a:pt x="0" y="862693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9861BC34-DFBF-2D4F-B463-FCFBC08391FF}"/>
                </a:ext>
              </a:extLst>
            </p:cNvPr>
            <p:cNvGrpSpPr/>
            <p:nvPr userDrawn="1"/>
          </p:nvGrpSpPr>
          <p:grpSpPr>
            <a:xfrm>
              <a:off x="8082092" y="5590903"/>
              <a:ext cx="1572380" cy="1267097"/>
              <a:chOff x="7413403" y="4976359"/>
              <a:chExt cx="2334986" cy="1881641"/>
            </a:xfrm>
          </p:grpSpPr>
          <p:sp>
            <p:nvSpPr>
              <p:cNvPr id="7" name="Freeform 6">
                <a:extLst>
                  <a:ext uri="{FF2B5EF4-FFF2-40B4-BE49-F238E27FC236}">
                    <a16:creationId xmlns:a16="http://schemas.microsoft.com/office/drawing/2014/main" id="{55C37C19-F268-4A43-A0D4-3B1B38D48952}"/>
                  </a:ext>
                </a:extLst>
              </p:cNvPr>
              <p:cNvSpPr/>
              <p:nvPr userDrawn="1"/>
            </p:nvSpPr>
            <p:spPr>
              <a:xfrm rot="5400000" flipH="1" flipV="1">
                <a:off x="8223822" y="5333433"/>
                <a:ext cx="1881641" cy="1167493"/>
              </a:xfrm>
              <a:custGeom>
                <a:avLst/>
                <a:gdLst>
                  <a:gd name="connsiteX0" fmla="*/ 1881641 w 1881641"/>
                  <a:gd name="connsiteY0" fmla="*/ 1167473 h 1167493"/>
                  <a:gd name="connsiteX1" fmla="*/ 1881641 w 1881641"/>
                  <a:gd name="connsiteY1" fmla="*/ 1167493 h 1167493"/>
                  <a:gd name="connsiteX2" fmla="*/ 1167493 w 1881641"/>
                  <a:gd name="connsiteY2" fmla="*/ 1167493 h 1167493"/>
                  <a:gd name="connsiteX3" fmla="*/ 0 w 1881641"/>
                  <a:gd name="connsiteY3" fmla="*/ 0 h 1167493"/>
                  <a:gd name="connsiteX4" fmla="*/ 714149 w 1881641"/>
                  <a:gd name="connsiteY4" fmla="*/ 0 h 1167493"/>
                  <a:gd name="connsiteX5" fmla="*/ 1875614 w 1881641"/>
                  <a:gd name="connsiteY5" fmla="*/ 1048124 h 1167493"/>
                  <a:gd name="connsiteX6" fmla="*/ 1881641 w 1881641"/>
                  <a:gd name="connsiteY6" fmla="*/ 1167473 h 11674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881641" h="1167493">
                    <a:moveTo>
                      <a:pt x="1881641" y="1167473"/>
                    </a:moveTo>
                    <a:lnTo>
                      <a:pt x="1881641" y="1167493"/>
                    </a:lnTo>
                    <a:lnTo>
                      <a:pt x="1167493" y="1167493"/>
                    </a:lnTo>
                    <a:cubicBezTo>
                      <a:pt x="522704" y="1167493"/>
                      <a:pt x="0" y="644789"/>
                      <a:pt x="0" y="0"/>
                    </a:cubicBezTo>
                    <a:lnTo>
                      <a:pt x="714149" y="0"/>
                    </a:lnTo>
                    <a:cubicBezTo>
                      <a:pt x="1318639" y="0"/>
                      <a:pt x="1815827" y="459408"/>
                      <a:pt x="1875614" y="1048124"/>
                    </a:cubicBezTo>
                    <a:lnTo>
                      <a:pt x="1881641" y="1167473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 dirty="0">
                  <a:latin typeface="+mn-lt"/>
                </a:endParaRPr>
              </a:p>
            </p:txBody>
          </p:sp>
          <p:sp>
            <p:nvSpPr>
              <p:cNvPr id="8" name="Freeform 7">
                <a:extLst>
                  <a:ext uri="{FF2B5EF4-FFF2-40B4-BE49-F238E27FC236}">
                    <a16:creationId xmlns:a16="http://schemas.microsoft.com/office/drawing/2014/main" id="{E4F760E5-9D5D-E44F-AEBF-20CA8DE87D11}"/>
                  </a:ext>
                </a:extLst>
              </p:cNvPr>
              <p:cNvSpPr/>
              <p:nvPr userDrawn="1"/>
            </p:nvSpPr>
            <p:spPr>
              <a:xfrm rot="16200000" flipV="1">
                <a:off x="7056329" y="5333433"/>
                <a:ext cx="1881641" cy="1167493"/>
              </a:xfrm>
              <a:custGeom>
                <a:avLst/>
                <a:gdLst>
                  <a:gd name="connsiteX0" fmla="*/ 1881641 w 1881641"/>
                  <a:gd name="connsiteY0" fmla="*/ 1167473 h 1167493"/>
                  <a:gd name="connsiteX1" fmla="*/ 1881641 w 1881641"/>
                  <a:gd name="connsiteY1" fmla="*/ 1167493 h 1167493"/>
                  <a:gd name="connsiteX2" fmla="*/ 1167493 w 1881641"/>
                  <a:gd name="connsiteY2" fmla="*/ 1167493 h 1167493"/>
                  <a:gd name="connsiteX3" fmla="*/ 0 w 1881641"/>
                  <a:gd name="connsiteY3" fmla="*/ 0 h 1167493"/>
                  <a:gd name="connsiteX4" fmla="*/ 714149 w 1881641"/>
                  <a:gd name="connsiteY4" fmla="*/ 0 h 1167493"/>
                  <a:gd name="connsiteX5" fmla="*/ 1875614 w 1881641"/>
                  <a:gd name="connsiteY5" fmla="*/ 1048124 h 1167493"/>
                  <a:gd name="connsiteX6" fmla="*/ 1881641 w 1881641"/>
                  <a:gd name="connsiteY6" fmla="*/ 1167473 h 11674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881641" h="1167493">
                    <a:moveTo>
                      <a:pt x="1881641" y="1167473"/>
                    </a:moveTo>
                    <a:lnTo>
                      <a:pt x="1881641" y="1167493"/>
                    </a:lnTo>
                    <a:lnTo>
                      <a:pt x="1167493" y="1167493"/>
                    </a:lnTo>
                    <a:cubicBezTo>
                      <a:pt x="522704" y="1167493"/>
                      <a:pt x="0" y="644789"/>
                      <a:pt x="0" y="0"/>
                    </a:cubicBezTo>
                    <a:lnTo>
                      <a:pt x="714149" y="0"/>
                    </a:lnTo>
                    <a:cubicBezTo>
                      <a:pt x="1318639" y="0"/>
                      <a:pt x="1815827" y="459408"/>
                      <a:pt x="1875614" y="1048124"/>
                    </a:cubicBezTo>
                    <a:lnTo>
                      <a:pt x="1881641" y="1167473"/>
                    </a:lnTo>
                    <a:close/>
                  </a:path>
                </a:pathLst>
              </a:custGeom>
              <a:solidFill>
                <a:schemeClr val="tx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 dirty="0">
                  <a:latin typeface="+mn-lt"/>
                </a:endParaRPr>
              </a:p>
            </p:txBody>
          </p:sp>
        </p:grp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3CD97974-B93C-4C96-B3F6-F69E3D6DE6C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167492" y="136526"/>
            <a:ext cx="9601200" cy="1653371"/>
          </a:xfrm>
        </p:spPr>
        <p:txBody>
          <a:bodyPr anchor="b">
            <a:noAutofit/>
          </a:bodyPr>
          <a:lstStyle>
            <a:lvl1pPr>
              <a:defRPr sz="4200" b="1">
                <a:latin typeface="+mj-lt"/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A6FC6F2-80B4-49A7-9448-33FE2DF0E967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1167493" y="2023984"/>
            <a:ext cx="4663440" cy="3332832"/>
          </a:xfrm>
        </p:spPr>
        <p:txBody>
          <a:bodyPr>
            <a:normAutofit/>
          </a:bodyPr>
          <a:lstStyle>
            <a:lvl1pPr marL="0" indent="0">
              <a:spcBef>
                <a:spcPts val="1000"/>
              </a:spcBef>
              <a:buFont typeface="Arial" panose="020B0604020202020204" pitchFamily="34" charset="0"/>
              <a:buNone/>
              <a:defRPr sz="2000">
                <a:latin typeface="+mn-lt"/>
              </a:defRPr>
            </a:lvl1pPr>
            <a:lvl2pPr marL="283464" indent="-283464">
              <a:spcBef>
                <a:spcPts val="1000"/>
              </a:spcBef>
              <a:buFont typeface="Arial" panose="020B0604020202020204" pitchFamily="34" charset="0"/>
              <a:buChar char="•"/>
              <a:defRPr sz="2000">
                <a:latin typeface="+mn-lt"/>
              </a:defRPr>
            </a:lvl2pPr>
            <a:lvl3pPr marL="566928" indent="-283464">
              <a:spcBef>
                <a:spcPts val="1000"/>
              </a:spcBef>
              <a:buFont typeface="Arial" panose="020B0604020202020204" pitchFamily="34" charset="0"/>
              <a:buChar char="•"/>
              <a:defRPr sz="2000">
                <a:latin typeface="+mn-lt"/>
              </a:defRPr>
            </a:lvl3pPr>
            <a:lvl4pPr marL="850392" indent="-283464">
              <a:spcBef>
                <a:spcPts val="1000"/>
              </a:spcBef>
              <a:buFont typeface="Arial" panose="020B0604020202020204" pitchFamily="34" charset="0"/>
              <a:buChar char="•"/>
              <a:defRPr sz="2000">
                <a:latin typeface="+mn-lt"/>
              </a:defRPr>
            </a:lvl4pPr>
            <a:lvl5pPr marL="1133856" indent="-283464">
              <a:spcBef>
                <a:spcPts val="1000"/>
              </a:spcBef>
              <a:buFont typeface="Arial" panose="020B0604020202020204" pitchFamily="34" charset="0"/>
              <a:buChar char="•"/>
              <a:defRPr sz="2000">
                <a:latin typeface="+mn-lt"/>
              </a:defRPr>
            </a:lvl5pPr>
          </a:lstStyle>
          <a:p>
            <a:pPr lvl="0"/>
            <a:r>
              <a:rPr lang="en-US" dirty="0"/>
              <a:t>Click to add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94CA559C-3355-DE44-ACF9-BDB6083C4225}"/>
              </a:ext>
            </a:extLst>
          </p:cNvPr>
          <p:cNvSpPr>
            <a:spLocks noGrp="1"/>
          </p:cNvSpPr>
          <p:nvPr>
            <p:ph idx="10" hasCustomPrompt="1"/>
          </p:nvPr>
        </p:nvSpPr>
        <p:spPr>
          <a:xfrm>
            <a:off x="6283235" y="2023984"/>
            <a:ext cx="4663440" cy="3332832"/>
          </a:xfrm>
        </p:spPr>
        <p:txBody>
          <a:bodyPr>
            <a:normAutofit/>
          </a:bodyPr>
          <a:lstStyle>
            <a:lvl1pPr marL="0" indent="0">
              <a:spcBef>
                <a:spcPts val="1000"/>
              </a:spcBef>
              <a:buFont typeface="Arial" panose="020B0604020202020204" pitchFamily="34" charset="0"/>
              <a:buNone/>
              <a:defRPr sz="2000">
                <a:latin typeface="+mn-lt"/>
              </a:defRPr>
            </a:lvl1pPr>
            <a:lvl2pPr marL="283464" indent="-283464">
              <a:spcBef>
                <a:spcPts val="1000"/>
              </a:spcBef>
              <a:buFont typeface="Arial" panose="020B0604020202020204" pitchFamily="34" charset="0"/>
              <a:buChar char="•"/>
              <a:defRPr sz="2000">
                <a:latin typeface="+mn-lt"/>
              </a:defRPr>
            </a:lvl2pPr>
            <a:lvl3pPr marL="566928" indent="-283464">
              <a:spcBef>
                <a:spcPts val="1000"/>
              </a:spcBef>
              <a:buFont typeface="Arial" panose="020B0604020202020204" pitchFamily="34" charset="0"/>
              <a:buChar char="•"/>
              <a:defRPr sz="2000">
                <a:latin typeface="+mn-lt"/>
              </a:defRPr>
            </a:lvl3pPr>
            <a:lvl4pPr marL="850392" indent="-283464">
              <a:spcBef>
                <a:spcPts val="1000"/>
              </a:spcBef>
              <a:buFont typeface="Arial" panose="020B0604020202020204" pitchFamily="34" charset="0"/>
              <a:buChar char="•"/>
              <a:defRPr sz="2000">
                <a:latin typeface="+mn-lt"/>
              </a:defRPr>
            </a:lvl4pPr>
            <a:lvl5pPr marL="1133856" indent="-283464">
              <a:spcBef>
                <a:spcPts val="1000"/>
              </a:spcBef>
              <a:buFont typeface="Arial" panose="020B0604020202020204" pitchFamily="34" charset="0"/>
              <a:buChar char="•"/>
              <a:defRPr sz="2000">
                <a:latin typeface="+mn-lt"/>
              </a:defRPr>
            </a:lvl5pPr>
          </a:lstStyle>
          <a:p>
            <a:pPr lvl="0"/>
            <a:r>
              <a:rPr lang="en-US" dirty="0"/>
              <a:t>Click to add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Date Placeholder 3">
            <a:extLst>
              <a:ext uri="{FF2B5EF4-FFF2-40B4-BE49-F238E27FC236}">
                <a16:creationId xmlns:a16="http://schemas.microsoft.com/office/drawing/2014/main" id="{7536C149-3EFE-A94E-902D-57CED00B2C0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3810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>
              <a:defRPr sz="1200">
                <a:solidFill>
                  <a:schemeClr val="accent3"/>
                </a:solidFill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11" name="Footer Placeholder 4">
            <a:extLst>
              <a:ext uri="{FF2B5EF4-FFF2-40B4-BE49-F238E27FC236}">
                <a16:creationId xmlns:a16="http://schemas.microsoft.com/office/drawing/2014/main" id="{53CA1E78-F17D-F34D-9F81-0DBF44F3789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>
              <a:defRPr sz="1200">
                <a:solidFill>
                  <a:schemeClr val="accent3"/>
                </a:solidFill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id="{1FE54918-A625-F64F-A42E-A427E9B2D48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153276" y="6356350"/>
            <a:ext cx="1657723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r">
              <a:defRPr sz="1200">
                <a:solidFill>
                  <a:schemeClr val="accent2"/>
                </a:solidFill>
                <a:latin typeface="+mn-lt"/>
              </a:defRPr>
            </a:lvl1pPr>
          </a:lstStyle>
          <a:p>
            <a:fld id="{294A09A9-5501-47C1-A89A-A340965A2BE2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678435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2 content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1A0E8D4A-B13C-C7EE-5E27-278124A1276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1" y="1"/>
            <a:ext cx="12191999" cy="6857999"/>
            <a:chOff x="1" y="1"/>
            <a:chExt cx="12191999" cy="6857999"/>
          </a:xfrm>
        </p:grpSpPr>
        <p:sp>
          <p:nvSpPr>
            <p:cNvPr id="4" name="Freeform 3">
              <a:extLst>
                <a:ext uri="{FF2B5EF4-FFF2-40B4-BE49-F238E27FC236}">
                  <a16:creationId xmlns:a16="http://schemas.microsoft.com/office/drawing/2014/main" id="{6A7F6A3F-E1DD-A246-9A6D-5F9B18BA2588}"/>
                </a:ext>
              </a:extLst>
            </p:cNvPr>
            <p:cNvSpPr/>
            <p:nvPr userDrawn="1"/>
          </p:nvSpPr>
          <p:spPr>
            <a:xfrm flipH="1">
              <a:off x="8580896" y="1"/>
              <a:ext cx="3611104" cy="3611104"/>
            </a:xfrm>
            <a:custGeom>
              <a:avLst/>
              <a:gdLst>
                <a:gd name="connsiteX0" fmla="*/ 0 w 1167493"/>
                <a:gd name="connsiteY0" fmla="*/ 0 h 1167493"/>
                <a:gd name="connsiteX1" fmla="*/ 1167493 w 1167493"/>
                <a:gd name="connsiteY1" fmla="*/ 0 h 1167493"/>
                <a:gd name="connsiteX2" fmla="*/ 0 w 1167493"/>
                <a:gd name="connsiteY2" fmla="*/ 1167493 h 1167493"/>
                <a:gd name="connsiteX3" fmla="*/ 0 w 1167493"/>
                <a:gd name="connsiteY3" fmla="*/ 0 h 11674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67493" h="1167493">
                  <a:moveTo>
                    <a:pt x="0" y="0"/>
                  </a:moveTo>
                  <a:lnTo>
                    <a:pt x="1167493" y="0"/>
                  </a:lnTo>
                  <a:cubicBezTo>
                    <a:pt x="522704" y="0"/>
                    <a:pt x="0" y="522704"/>
                    <a:pt x="0" y="1167493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5" name="Freeform 4">
              <a:extLst>
                <a:ext uri="{FF2B5EF4-FFF2-40B4-BE49-F238E27FC236}">
                  <a16:creationId xmlns:a16="http://schemas.microsoft.com/office/drawing/2014/main" id="{055FD0FC-C8FF-6741-A364-A29CDC6F9495}"/>
                </a:ext>
              </a:extLst>
            </p:cNvPr>
            <p:cNvSpPr/>
            <p:nvPr userDrawn="1"/>
          </p:nvSpPr>
          <p:spPr>
            <a:xfrm rot="5400000" flipH="1">
              <a:off x="1" y="3246896"/>
              <a:ext cx="3611104" cy="3611104"/>
            </a:xfrm>
            <a:custGeom>
              <a:avLst/>
              <a:gdLst>
                <a:gd name="connsiteX0" fmla="*/ 0 w 1167493"/>
                <a:gd name="connsiteY0" fmla="*/ 0 h 1167493"/>
                <a:gd name="connsiteX1" fmla="*/ 1167493 w 1167493"/>
                <a:gd name="connsiteY1" fmla="*/ 1167493 h 1167493"/>
                <a:gd name="connsiteX2" fmla="*/ 0 w 1167493"/>
                <a:gd name="connsiteY2" fmla="*/ 1167493 h 1167493"/>
                <a:gd name="connsiteX3" fmla="*/ 0 w 1167493"/>
                <a:gd name="connsiteY3" fmla="*/ 0 h 11674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67493" h="1167493">
                  <a:moveTo>
                    <a:pt x="0" y="0"/>
                  </a:moveTo>
                  <a:cubicBezTo>
                    <a:pt x="0" y="644789"/>
                    <a:pt x="522704" y="1167493"/>
                    <a:pt x="1167493" y="1167493"/>
                  </a:cubicBezTo>
                  <a:lnTo>
                    <a:pt x="0" y="116749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3CD97974-B93C-4C96-B3F6-F69E3D6DE6C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167492" y="69008"/>
            <a:ext cx="9779183" cy="1706563"/>
          </a:xfrm>
        </p:spPr>
        <p:txBody>
          <a:bodyPr anchor="b">
            <a:noAutofit/>
          </a:bodyPr>
          <a:lstStyle>
            <a:lvl1pPr>
              <a:defRPr sz="4200" b="1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926B296A-EB6A-9BE9-E813-B15C46524F4D}"/>
              </a:ext>
            </a:extLst>
          </p:cNvPr>
          <p:cNvSpPr>
            <a:spLocks noGrp="1"/>
          </p:cNvSpPr>
          <p:nvPr>
            <p:ph idx="12" hasCustomPrompt="1"/>
          </p:nvPr>
        </p:nvSpPr>
        <p:spPr>
          <a:xfrm>
            <a:off x="1167493" y="2023984"/>
            <a:ext cx="4663440" cy="3332832"/>
          </a:xfrm>
        </p:spPr>
        <p:txBody>
          <a:bodyPr>
            <a:normAutofit/>
          </a:bodyPr>
          <a:lstStyle>
            <a:lvl1pPr marL="530352" indent="-530352">
              <a:spcBef>
                <a:spcPts val="1000"/>
              </a:spcBef>
              <a:buFont typeface="+mj-lt"/>
              <a:buAutoNum type="arabicPeriod"/>
              <a:defRPr sz="2000">
                <a:solidFill>
                  <a:schemeClr val="bg1"/>
                </a:solidFill>
                <a:latin typeface="+mn-lt"/>
              </a:defRPr>
            </a:lvl1pPr>
            <a:lvl2pPr marL="1097280" indent="-530352">
              <a:spcBef>
                <a:spcPts val="1000"/>
              </a:spcBef>
              <a:buFont typeface="+mj-lt"/>
              <a:buAutoNum type="alphaLcPeriod"/>
              <a:defRPr sz="2000">
                <a:solidFill>
                  <a:schemeClr val="bg1"/>
                </a:solidFill>
                <a:latin typeface="+mn-lt"/>
              </a:defRPr>
            </a:lvl2pPr>
            <a:lvl3pPr marL="1645920" indent="-530352">
              <a:spcBef>
                <a:spcPts val="1000"/>
              </a:spcBef>
              <a:buFont typeface="+mj-lt"/>
              <a:buAutoNum type="arabicParenR"/>
              <a:defRPr sz="2000">
                <a:solidFill>
                  <a:schemeClr val="bg1"/>
                </a:solidFill>
                <a:latin typeface="+mn-lt"/>
              </a:defRPr>
            </a:lvl3pPr>
            <a:lvl4pPr marL="1920240" indent="-530352">
              <a:spcBef>
                <a:spcPts val="1000"/>
              </a:spcBef>
              <a:buFont typeface="+mj-lt"/>
              <a:buAutoNum type="alphaLcParenR"/>
              <a:defRPr sz="2000">
                <a:solidFill>
                  <a:schemeClr val="bg1"/>
                </a:solidFill>
                <a:latin typeface="+mn-lt"/>
              </a:defRPr>
            </a:lvl4pPr>
            <a:lvl5pPr marL="2560320" indent="-514350">
              <a:spcBef>
                <a:spcPts val="1000"/>
              </a:spcBef>
              <a:buFont typeface="+mj-lt"/>
              <a:buAutoNum type="romanLcPeriod"/>
              <a:defRPr sz="2000">
                <a:solidFill>
                  <a:schemeClr val="bg1"/>
                </a:solidFill>
                <a:latin typeface="+mn-lt"/>
              </a:defRPr>
            </a:lvl5pPr>
          </a:lstStyle>
          <a:p>
            <a:pPr lvl="0"/>
            <a:r>
              <a:rPr lang="en-US" dirty="0"/>
              <a:t>Click to add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9435B7D5-E7F8-1267-8942-3C97BE836B98}"/>
              </a:ext>
            </a:extLst>
          </p:cNvPr>
          <p:cNvSpPr>
            <a:spLocks noGrp="1"/>
          </p:cNvSpPr>
          <p:nvPr>
            <p:ph idx="11" hasCustomPrompt="1"/>
          </p:nvPr>
        </p:nvSpPr>
        <p:spPr>
          <a:xfrm>
            <a:off x="6283235" y="2023984"/>
            <a:ext cx="4663440" cy="3332832"/>
          </a:xfrm>
        </p:spPr>
        <p:txBody>
          <a:bodyPr>
            <a:normAutofit/>
          </a:bodyPr>
          <a:lstStyle>
            <a:lvl1pPr marL="0" indent="0">
              <a:spcBef>
                <a:spcPts val="1000"/>
              </a:spcBef>
              <a:buFont typeface="Arial" panose="020B0604020202020204" pitchFamily="34" charset="0"/>
              <a:buNone/>
              <a:defRPr sz="2000">
                <a:solidFill>
                  <a:schemeClr val="bg1"/>
                </a:solidFill>
                <a:latin typeface="+mn-lt"/>
              </a:defRPr>
            </a:lvl1pPr>
            <a:lvl2pPr marL="283464" indent="-283464">
              <a:spcBef>
                <a:spcPts val="1000"/>
              </a:spcBef>
              <a:buFont typeface="Arial" panose="020B0604020202020204" pitchFamily="34" charset="0"/>
              <a:buChar char="•"/>
              <a:defRPr sz="2000">
                <a:solidFill>
                  <a:schemeClr val="bg1"/>
                </a:solidFill>
                <a:latin typeface="+mn-lt"/>
              </a:defRPr>
            </a:lvl2pPr>
            <a:lvl3pPr marL="566928" indent="-283464">
              <a:spcBef>
                <a:spcPts val="1000"/>
              </a:spcBef>
              <a:buFont typeface="Arial" panose="020B0604020202020204" pitchFamily="34" charset="0"/>
              <a:buChar char="•"/>
              <a:defRPr sz="2000">
                <a:solidFill>
                  <a:schemeClr val="bg1"/>
                </a:solidFill>
                <a:latin typeface="+mn-lt"/>
              </a:defRPr>
            </a:lvl3pPr>
            <a:lvl4pPr marL="850392" indent="-283464">
              <a:spcBef>
                <a:spcPts val="1000"/>
              </a:spcBef>
              <a:buFont typeface="Arial" panose="020B0604020202020204" pitchFamily="34" charset="0"/>
              <a:buChar char="•"/>
              <a:defRPr sz="2000">
                <a:solidFill>
                  <a:schemeClr val="bg1"/>
                </a:solidFill>
                <a:latin typeface="+mn-lt"/>
              </a:defRPr>
            </a:lvl4pPr>
            <a:lvl5pPr marL="1133856" indent="-283464">
              <a:spcBef>
                <a:spcPts val="1000"/>
              </a:spcBef>
              <a:buFont typeface="Arial" panose="020B0604020202020204" pitchFamily="34" charset="0"/>
              <a:buChar char="•"/>
              <a:defRPr sz="2000">
                <a:solidFill>
                  <a:schemeClr val="bg1"/>
                </a:solidFill>
                <a:latin typeface="+mn-lt"/>
              </a:defRPr>
            </a:lvl5pPr>
          </a:lstStyle>
          <a:p>
            <a:pPr lvl="0"/>
            <a:r>
              <a:rPr lang="en-US" dirty="0"/>
              <a:t>Click to add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Date Placeholder 3">
            <a:extLst>
              <a:ext uri="{FF2B5EF4-FFF2-40B4-BE49-F238E27FC236}">
                <a16:creationId xmlns:a16="http://schemas.microsoft.com/office/drawing/2014/main" id="{7536C149-3EFE-A94E-902D-57CED00B2C0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381000" y="6356350"/>
            <a:ext cx="1701018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>
              <a:defRPr sz="1200">
                <a:solidFill>
                  <a:schemeClr val="accent3"/>
                </a:solidFill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11" name="Footer Placeholder 4">
            <a:extLst>
              <a:ext uri="{FF2B5EF4-FFF2-40B4-BE49-F238E27FC236}">
                <a16:creationId xmlns:a16="http://schemas.microsoft.com/office/drawing/2014/main" id="{53CA1E78-F17D-F34D-9F81-0DBF44F3789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>
              <a:defRPr sz="1200">
                <a:solidFill>
                  <a:schemeClr val="accent2"/>
                </a:solidFill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id="{1FE54918-A625-F64F-A42E-A427E9B2D48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153276" y="6356350"/>
            <a:ext cx="1657723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r">
              <a:defRPr sz="1200">
                <a:solidFill>
                  <a:schemeClr val="accent2"/>
                </a:solidFill>
                <a:latin typeface="+mn-lt"/>
              </a:defRPr>
            </a:lvl1pPr>
          </a:lstStyle>
          <a:p>
            <a:fld id="{294A09A9-5501-47C1-A89A-A340965A2BE2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2042663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 and Image 1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CCEDB282-8288-C81F-52B5-048A3E80C93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0" y="0"/>
            <a:ext cx="12208822" cy="6858002"/>
            <a:chOff x="0" y="0"/>
            <a:chExt cx="12208822" cy="6858002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2A62587F-7496-384A-AF40-18FC8CF0709D}"/>
                </a:ext>
              </a:extLst>
            </p:cNvPr>
            <p:cNvSpPr/>
            <p:nvPr userDrawn="1"/>
          </p:nvSpPr>
          <p:spPr>
            <a:xfrm>
              <a:off x="0" y="2286002"/>
              <a:ext cx="12208822" cy="457200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2" name="Freeform 11">
              <a:extLst>
                <a:ext uri="{FF2B5EF4-FFF2-40B4-BE49-F238E27FC236}">
                  <a16:creationId xmlns:a16="http://schemas.microsoft.com/office/drawing/2014/main" id="{84DB028B-A475-224B-B675-A15A56CAD0BF}"/>
                </a:ext>
              </a:extLst>
            </p:cNvPr>
            <p:cNvSpPr/>
            <p:nvPr userDrawn="1"/>
          </p:nvSpPr>
          <p:spPr>
            <a:xfrm flipH="1">
              <a:off x="8597718" y="3246896"/>
              <a:ext cx="3611104" cy="3611104"/>
            </a:xfrm>
            <a:custGeom>
              <a:avLst/>
              <a:gdLst>
                <a:gd name="connsiteX0" fmla="*/ 0 w 1167493"/>
                <a:gd name="connsiteY0" fmla="*/ 0 h 1167493"/>
                <a:gd name="connsiteX1" fmla="*/ 1167493 w 1167493"/>
                <a:gd name="connsiteY1" fmla="*/ 1167493 h 1167493"/>
                <a:gd name="connsiteX2" fmla="*/ 0 w 1167493"/>
                <a:gd name="connsiteY2" fmla="*/ 1167493 h 1167493"/>
                <a:gd name="connsiteX3" fmla="*/ 0 w 1167493"/>
                <a:gd name="connsiteY3" fmla="*/ 0 h 11674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67493" h="1167493">
                  <a:moveTo>
                    <a:pt x="0" y="0"/>
                  </a:moveTo>
                  <a:cubicBezTo>
                    <a:pt x="0" y="644789"/>
                    <a:pt x="522704" y="1167493"/>
                    <a:pt x="1167493" y="1167493"/>
                  </a:cubicBezTo>
                  <a:lnTo>
                    <a:pt x="0" y="116749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4" name="Freeform 13">
              <a:extLst>
                <a:ext uri="{FF2B5EF4-FFF2-40B4-BE49-F238E27FC236}">
                  <a16:creationId xmlns:a16="http://schemas.microsoft.com/office/drawing/2014/main" id="{61C34955-105B-4D4D-B51D-754C5D38A85D}"/>
                </a:ext>
              </a:extLst>
            </p:cNvPr>
            <p:cNvSpPr/>
            <p:nvPr userDrawn="1"/>
          </p:nvSpPr>
          <p:spPr>
            <a:xfrm>
              <a:off x="1" y="0"/>
              <a:ext cx="933856" cy="933856"/>
            </a:xfrm>
            <a:custGeom>
              <a:avLst/>
              <a:gdLst>
                <a:gd name="connsiteX0" fmla="*/ 0 w 862693"/>
                <a:gd name="connsiteY0" fmla="*/ 0 h 862693"/>
                <a:gd name="connsiteX1" fmla="*/ 862693 w 862693"/>
                <a:gd name="connsiteY1" fmla="*/ 0 h 862693"/>
                <a:gd name="connsiteX2" fmla="*/ 0 w 862693"/>
                <a:gd name="connsiteY2" fmla="*/ 862693 h 862693"/>
                <a:gd name="connsiteX3" fmla="*/ 0 w 862693"/>
                <a:gd name="connsiteY3" fmla="*/ 0 h 8626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62693" h="862693">
                  <a:moveTo>
                    <a:pt x="0" y="0"/>
                  </a:moveTo>
                  <a:lnTo>
                    <a:pt x="862693" y="0"/>
                  </a:lnTo>
                  <a:cubicBezTo>
                    <a:pt x="862693" y="476453"/>
                    <a:pt x="476452" y="862693"/>
                    <a:pt x="0" y="862693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sp>
        <p:nvSpPr>
          <p:cNvPr id="13" name="Title 1">
            <a:extLst>
              <a:ext uri="{FF2B5EF4-FFF2-40B4-BE49-F238E27FC236}">
                <a16:creationId xmlns:a16="http://schemas.microsoft.com/office/drawing/2014/main" id="{5E932F0D-7FC3-634B-932C-3625C16C8DE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167492" y="457200"/>
            <a:ext cx="10643508" cy="1371600"/>
          </a:xfrm>
        </p:spPr>
        <p:txBody>
          <a:bodyPr anchor="b">
            <a:noAutofit/>
          </a:bodyPr>
          <a:lstStyle>
            <a:lvl1pPr>
              <a:defRPr sz="4200" b="1">
                <a:latin typeface="+mj-lt"/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B07A1CF7-9B3B-E43E-830E-DAB65B608249}"/>
              </a:ext>
            </a:extLst>
          </p:cNvPr>
          <p:cNvSpPr>
            <a:spLocks noGrp="1"/>
          </p:cNvSpPr>
          <p:nvPr>
            <p:ph idx="15" hasCustomPrompt="1"/>
          </p:nvPr>
        </p:nvSpPr>
        <p:spPr>
          <a:xfrm>
            <a:off x="1166088" y="2652713"/>
            <a:ext cx="5394959" cy="3436936"/>
          </a:xfrm>
        </p:spPr>
        <p:txBody>
          <a:bodyPr>
            <a:normAutofit/>
          </a:bodyPr>
          <a:lstStyle>
            <a:lvl1pPr marL="0" indent="0">
              <a:spcBef>
                <a:spcPts val="1000"/>
              </a:spcBef>
              <a:buFont typeface="Arial" panose="020B0604020202020204" pitchFamily="34" charset="0"/>
              <a:buNone/>
              <a:defRPr sz="2000">
                <a:solidFill>
                  <a:schemeClr val="bg1"/>
                </a:solidFill>
                <a:latin typeface="+mn-lt"/>
              </a:defRPr>
            </a:lvl1pPr>
            <a:lvl2pPr marL="283464" indent="-283464">
              <a:spcBef>
                <a:spcPts val="1000"/>
              </a:spcBef>
              <a:buFont typeface="Arial" panose="020B0604020202020204" pitchFamily="34" charset="0"/>
              <a:buChar char="•"/>
              <a:defRPr sz="2000">
                <a:solidFill>
                  <a:schemeClr val="bg1"/>
                </a:solidFill>
                <a:latin typeface="+mn-lt"/>
              </a:defRPr>
            </a:lvl2pPr>
            <a:lvl3pPr marL="566928" indent="-283464">
              <a:spcBef>
                <a:spcPts val="1000"/>
              </a:spcBef>
              <a:buFont typeface="Arial" panose="020B0604020202020204" pitchFamily="34" charset="0"/>
              <a:buChar char="•"/>
              <a:defRPr sz="2000">
                <a:solidFill>
                  <a:schemeClr val="bg1"/>
                </a:solidFill>
                <a:latin typeface="+mn-lt"/>
              </a:defRPr>
            </a:lvl3pPr>
            <a:lvl4pPr marL="850392" indent="-283464">
              <a:spcBef>
                <a:spcPts val="1000"/>
              </a:spcBef>
              <a:buFont typeface="Arial" panose="020B0604020202020204" pitchFamily="34" charset="0"/>
              <a:buChar char="•"/>
              <a:defRPr sz="2000">
                <a:solidFill>
                  <a:schemeClr val="bg1"/>
                </a:solidFill>
                <a:latin typeface="+mn-lt"/>
              </a:defRPr>
            </a:lvl4pPr>
            <a:lvl5pPr marL="1133856" indent="-283464">
              <a:spcBef>
                <a:spcPts val="1000"/>
              </a:spcBef>
              <a:buFont typeface="Arial" panose="020B0604020202020204" pitchFamily="34" charset="0"/>
              <a:buChar char="•"/>
              <a:defRPr sz="2000">
                <a:solidFill>
                  <a:schemeClr val="bg1"/>
                </a:solidFill>
                <a:latin typeface="+mn-lt"/>
              </a:defRPr>
            </a:lvl5pPr>
          </a:lstStyle>
          <a:p>
            <a:pPr lvl="0"/>
            <a:r>
              <a:rPr lang="en-US" dirty="0"/>
              <a:t>Click to add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Picture Placeholder 14">
            <a:extLst>
              <a:ext uri="{FF2B5EF4-FFF2-40B4-BE49-F238E27FC236}">
                <a16:creationId xmlns:a16="http://schemas.microsoft.com/office/drawing/2014/main" id="{D976D8D6-3BDC-1908-3425-FEE3EEF51A26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7317920" y="1447800"/>
            <a:ext cx="4214010" cy="4214010"/>
          </a:xfrm>
          <a:prstGeom prst="ellipse">
            <a:avLst/>
          </a:prstGeom>
          <a:solidFill>
            <a:schemeClr val="accent2"/>
          </a:solidFill>
        </p:spPr>
        <p:txBody>
          <a:bodyPr/>
          <a:lstStyle>
            <a:lvl1pPr marL="0" indent="0" algn="ctr">
              <a:buNone/>
              <a:defRPr sz="200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E95D4F5-F69B-42F6-8A9D-330F696E14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>
            <a:noAutofit/>
          </a:bodyPr>
          <a:lstStyle>
            <a:lvl1pPr>
              <a:defRPr>
                <a:solidFill>
                  <a:schemeClr val="accent2"/>
                </a:solidFill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A79A23A-2238-4904-8692-9F2DAE8B8F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>
            <a:noAutofit/>
          </a:bodyPr>
          <a:lstStyle>
            <a:lvl1pPr>
              <a:defRPr>
                <a:solidFill>
                  <a:schemeClr val="accent2"/>
                </a:solidFill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B69FC35-DDC8-45FB-8ACB-21C15F57C1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206318" y="6356350"/>
            <a:ext cx="1604682" cy="365125"/>
          </a:xfrm>
        </p:spPr>
        <p:txBody>
          <a:bodyPr>
            <a:noAutofit/>
          </a:bodyPr>
          <a:lstStyle>
            <a:lvl1pPr>
              <a:defRPr>
                <a:solidFill>
                  <a:schemeClr val="accent3"/>
                </a:solidFill>
                <a:latin typeface="+mn-lt"/>
              </a:defRPr>
            </a:lvl1pPr>
          </a:lstStyle>
          <a:p>
            <a:fld id="{294A09A9-5501-47C1-A89A-A340965A2BE2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930305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198F9AA-2C87-421D-97C1-B4248DFDC2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1000" y="381000"/>
            <a:ext cx="114300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E98FC63-C8D2-4CE6-A3F1-EE8ED24590C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81000" y="1825625"/>
            <a:ext cx="11430000" cy="435133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ED77A09-15C2-4E47-948E-AACAFCA47D4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3810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>
              <a:defRPr sz="1200">
                <a:solidFill>
                  <a:schemeClr val="tx2"/>
                </a:solidFill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0567522-C3B6-46EB-A361-BEC2510B00C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>
              <a:defRPr sz="1200">
                <a:solidFill>
                  <a:schemeClr val="tx2"/>
                </a:solidFill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DC57CF0-034F-450D-937C-718D5AF1A05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0678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r">
              <a:defRPr sz="1200">
                <a:solidFill>
                  <a:schemeClr val="tx2"/>
                </a:solidFill>
                <a:latin typeface="+mn-lt"/>
              </a:defRPr>
            </a:lvl1pPr>
          </a:lstStyle>
          <a:p>
            <a:fld id="{294A09A9-5501-47C1-A89A-A340965A2BE2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83539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73" r:id="rId3"/>
    <p:sldLayoutId id="2147483674" r:id="rId4"/>
    <p:sldLayoutId id="2147483671" r:id="rId5"/>
    <p:sldLayoutId id="2147483659" r:id="rId6"/>
    <p:sldLayoutId id="2147483668" r:id="rId7"/>
    <p:sldLayoutId id="2147483669" r:id="rId8"/>
    <p:sldLayoutId id="2147483675" r:id="rId9"/>
    <p:sldLayoutId id="2147483677" r:id="rId10"/>
    <p:sldLayoutId id="2147483676" r:id="rId11"/>
    <p:sldLayoutId id="2147483661" r:id="rId12"/>
    <p:sldLayoutId id="2147483666" r:id="rId13"/>
    <p:sldLayoutId id="2147483678" r:id="rId14"/>
    <p:sldLayoutId id="2147483679" r:id="rId15"/>
    <p:sldLayoutId id="2147483680" r:id="rId16"/>
    <p:sldLayoutId id="2147483681" r:id="rId17"/>
    <p:sldLayoutId id="2147483682" r:id="rId18"/>
  </p:sldLayoutIdLst>
  <p:hf hdr="0" ftr="0" dt="0"/>
  <p:txStyles>
    <p:titleStyle>
      <a:lvl1pPr algn="l" defTabSz="914400" rtl="0" eaLnBrk="1" latinLnBrk="0" hangingPunct="1">
        <a:lnSpc>
          <a:spcPct val="8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  <p15:guide id="3" pos="240" userDrawn="1">
          <p15:clr>
            <a:srgbClr val="547EBF"/>
          </p15:clr>
        </p15:guide>
        <p15:guide id="4" orient="horz" pos="240" userDrawn="1">
          <p15:clr>
            <a:srgbClr val="547EBF"/>
          </p15:clr>
        </p15:guide>
        <p15:guide id="5" pos="7440" userDrawn="1">
          <p15:clr>
            <a:srgbClr val="547EBF"/>
          </p15:clr>
        </p15:guide>
        <p15:guide id="6" orient="horz" pos="4080" userDrawn="1">
          <p15:clr>
            <a:srgbClr val="547EBF"/>
          </p15:clr>
        </p15:guide>
        <p15:guide id="7" pos="3960" userDrawn="1">
          <p15:clr>
            <a:srgbClr val="547EBF"/>
          </p15:clr>
        </p15:guide>
        <p15:guide id="8" pos="3720" userDrawn="1">
          <p15:clr>
            <a:srgbClr val="547EBF"/>
          </p15:clr>
        </p15:guide>
        <p15:guide id="9" pos="2112" userDrawn="1">
          <p15:clr>
            <a:srgbClr val="547EBF"/>
          </p15:clr>
        </p15:guide>
        <p15:guide id="10" pos="1848" userDrawn="1">
          <p15:clr>
            <a:srgbClr val="547EBF"/>
          </p15:clr>
        </p15:guide>
        <p15:guide id="11" pos="5568" userDrawn="1">
          <p15:clr>
            <a:srgbClr val="547EBF"/>
          </p15:clr>
        </p15:guide>
        <p15:guide id="12" pos="5832" userDrawn="1">
          <p15:clr>
            <a:srgbClr val="547EBF"/>
          </p15:clr>
        </p15:guide>
        <p15:guide id="13" pos="4968" userDrawn="1">
          <p15:clr>
            <a:srgbClr val="9FCC3B"/>
          </p15:clr>
        </p15:guide>
        <p15:guide id="14" pos="5208" userDrawn="1">
          <p15:clr>
            <a:srgbClr val="9FCC3B"/>
          </p15:clr>
        </p15:guide>
        <p15:guide id="15" pos="2712" userDrawn="1">
          <p15:clr>
            <a:srgbClr val="9FCC3B"/>
          </p15:clr>
        </p15:guide>
        <p15:guide id="16" pos="2472" userDrawn="1">
          <p15:clr>
            <a:srgbClr val="9FCC3B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9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0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4.xml"/><Relationship Id="rId6" Type="http://schemas.microsoft.com/office/2007/relationships/hdphoto" Target="../media/hdphoto2.wdp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image" Target="../media/image16.jpeg"/><Relationship Id="rId7" Type="http://schemas.openxmlformats.org/officeDocument/2006/relationships/image" Target="../media/image20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6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7" Type="http://schemas.openxmlformats.org/officeDocument/2006/relationships/image" Target="../media/image27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6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6.xml"/><Relationship Id="rId4" Type="http://schemas.openxmlformats.org/officeDocument/2006/relationships/image" Target="../media/image30.pn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34.jpeg"/><Relationship Id="rId5" Type="http://schemas.openxmlformats.org/officeDocument/2006/relationships/image" Target="../media/image33.jpeg"/><Relationship Id="rId4" Type="http://schemas.openxmlformats.org/officeDocument/2006/relationships/hyperlink" Target="http://spanishfootballsports.blogspot.com/2016/11/spain-draws-2-2-with-england.html" TargetMode="Externa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16.xml"/><Relationship Id="rId4" Type="http://schemas.openxmlformats.org/officeDocument/2006/relationships/image" Target="../media/image37.jpeg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.jfif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4.png"/><Relationship Id="rId7" Type="http://schemas.microsoft.com/office/2007/relationships/hdphoto" Target="../media/hdphoto1.wdp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Relationship Id="rId9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DF3D98-3C30-4CFC-8643-C81E829C8C2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67493" y="232913"/>
            <a:ext cx="9830707" cy="3830130"/>
          </a:xfrm>
        </p:spPr>
        <p:txBody>
          <a:bodyPr/>
          <a:lstStyle/>
          <a:p>
            <a:r>
              <a:rPr lang="en-US" sz="3600" dirty="0"/>
              <a:t>MENEMUKAN IDE DALAM MEMULAI USAHA BIDANG PERTANIAN BAGI PEMUDA 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F6A35F0-36F2-1024-1EAF-838997178946}"/>
              </a:ext>
            </a:extLst>
          </p:cNvPr>
          <p:cNvSpPr txBox="1"/>
          <p:nvPr/>
        </p:nvSpPr>
        <p:spPr>
          <a:xfrm>
            <a:off x="2590800" y="5156200"/>
            <a:ext cx="749102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DISAMPAIKAN DALAM SEMINAR NASIONAL EKONOMI DAN TEKNOLOGI 5</a:t>
            </a:r>
          </a:p>
          <a:p>
            <a:r>
              <a:rPr lang="en-US" dirty="0"/>
              <a:t>FAKULTAS PERTANIAN, UNIVERSITAS WIRARAJA, MADURA</a:t>
            </a:r>
          </a:p>
        </p:txBody>
      </p:sp>
    </p:spTree>
    <p:extLst>
      <p:ext uri="{BB962C8B-B14F-4D97-AF65-F5344CB8AC3E}">
        <p14:creationId xmlns:p14="http://schemas.microsoft.com/office/powerpoint/2010/main" val="225930889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7EF58C-138C-55F4-DA77-4C3F06C81A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67492" y="457200"/>
            <a:ext cx="10643508" cy="1371600"/>
          </a:xfrm>
        </p:spPr>
        <p:txBody>
          <a:bodyPr/>
          <a:lstStyle/>
          <a:p>
            <a:r>
              <a:rPr lang="en-US" dirty="0" err="1"/>
              <a:t>Evaluasi</a:t>
            </a:r>
            <a:r>
              <a:rPr lang="en-US" dirty="0"/>
              <a:t> dan </a:t>
            </a:r>
            <a:r>
              <a:rPr lang="en-US" dirty="0" err="1"/>
              <a:t>perbaikan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B5DDE7C-335B-FD23-E1E6-CDCB99B7878C}"/>
              </a:ext>
            </a:extLst>
          </p:cNvPr>
          <p:cNvSpPr>
            <a:spLocks noGrp="1"/>
          </p:cNvSpPr>
          <p:nvPr>
            <p:ph idx="15"/>
          </p:nvPr>
        </p:nvSpPr>
        <p:spPr>
          <a:xfrm>
            <a:off x="1166813" y="2652714"/>
            <a:ext cx="2905125" cy="1719262"/>
          </a:xfrm>
        </p:spPr>
        <p:txBody>
          <a:bodyPr>
            <a:normAutofit fontScale="92500" lnSpcReduction="20000"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Mutu </a:t>
            </a:r>
            <a:r>
              <a:rPr lang="en-US" dirty="0" err="1"/>
              <a:t>Produk</a:t>
            </a:r>
            <a:r>
              <a:rPr lang="en-US" dirty="0"/>
              <a:t>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Harga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err="1"/>
              <a:t>Kemasan</a:t>
            </a:r>
            <a:endParaRPr lang="en-US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Varian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err="1"/>
              <a:t>Pelayanan</a:t>
            </a:r>
            <a:endParaRPr lang="en-US" dirty="0"/>
          </a:p>
          <a:p>
            <a:endParaRPr lang="en-US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dirty="0"/>
          </a:p>
        </p:txBody>
      </p:sp>
      <p:pic>
        <p:nvPicPr>
          <p:cNvPr id="25" name="Picture Placeholder 24" descr="A couple of people looking at a computer">
            <a:extLst>
              <a:ext uri="{FF2B5EF4-FFF2-40B4-BE49-F238E27FC236}">
                <a16:creationId xmlns:a16="http://schemas.microsoft.com/office/drawing/2014/main" id="{E57751D1-D655-B1C0-2407-A8826F551024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3">
            <a:duotone>
              <a:schemeClr val="accent4">
                <a:shade val="45000"/>
                <a:satMod val="135000"/>
              </a:schemeClr>
              <a:prstClr val="white"/>
            </a:duotone>
          </a:blip>
          <a:srcRect l="16667" r="16667"/>
          <a:stretch/>
        </p:blipFill>
        <p:spPr>
          <a:xfrm>
            <a:off x="7317920" y="1447800"/>
            <a:ext cx="4214010" cy="4214010"/>
          </a:xfr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23F18940-5731-4567-03E4-88DD16F6B339}"/>
              </a:ext>
            </a:extLst>
          </p:cNvPr>
          <p:cNvSpPr txBox="1"/>
          <p:nvPr/>
        </p:nvSpPr>
        <p:spPr>
          <a:xfrm>
            <a:off x="810815" y="4659869"/>
            <a:ext cx="610790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 dirty="0"/>
              <a:t>Output:</a:t>
            </a:r>
            <a:r>
              <a:rPr lang="en-US" dirty="0"/>
              <a:t> </a:t>
            </a:r>
            <a:r>
              <a:rPr lang="en-US" dirty="0" err="1"/>
              <a:t>produk</a:t>
            </a:r>
            <a:r>
              <a:rPr lang="en-US" dirty="0"/>
              <a:t> final yang </a:t>
            </a:r>
            <a:r>
              <a:rPr lang="en-US" dirty="0" err="1"/>
              <a:t>siap</a:t>
            </a:r>
            <a:r>
              <a:rPr lang="en-US" dirty="0"/>
              <a:t> </a:t>
            </a:r>
            <a:r>
              <a:rPr lang="en-US" dirty="0" err="1"/>
              <a:t>dipasarkan</a:t>
            </a:r>
            <a:r>
              <a:rPr lang="en-US" dirty="0"/>
              <a:t>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8ADDAA1-ED2E-F442-35DB-8B1AD4987B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4A09A9-5501-47C1-A89A-A340965A2BE2}" type="slidenum">
              <a:rPr lang="en-US" smtClean="0"/>
              <a:pPr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264958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E02FA0-5805-E9D5-E5A1-5B4B485CB0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67492" y="457200"/>
            <a:ext cx="9692640" cy="1371600"/>
          </a:xfrm>
        </p:spPr>
        <p:txBody>
          <a:bodyPr/>
          <a:lstStyle/>
          <a:p>
            <a:r>
              <a:rPr lang="es-ES" dirty="0" err="1"/>
              <a:t>Penetapan</a:t>
            </a:r>
            <a:r>
              <a:rPr lang="es-ES" dirty="0"/>
              <a:t> </a:t>
            </a:r>
            <a:r>
              <a:rPr lang="es-ES" dirty="0" err="1"/>
              <a:t>Produk</a:t>
            </a:r>
            <a:r>
              <a:rPr lang="es-ES" dirty="0"/>
              <a:t> 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AE9A705-E123-1C6C-EC93-CEE377B741CC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1167492" y="2087561"/>
            <a:ext cx="5533345" cy="3890543"/>
          </a:xfrm>
        </p:spPr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Strategi </a:t>
            </a:r>
            <a:r>
              <a:rPr lang="en-US" dirty="0" err="1"/>
              <a:t>promosi</a:t>
            </a:r>
            <a:endParaRPr lang="en-US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Target pasar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err="1"/>
              <a:t>Distribusi</a:t>
            </a:r>
            <a:r>
              <a:rPr lang="en-US" dirty="0"/>
              <a:t> (offline, online, Horeka)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err="1"/>
              <a:t>Rantai</a:t>
            </a:r>
            <a:r>
              <a:rPr lang="en-US" dirty="0"/>
              <a:t> </a:t>
            </a:r>
            <a:r>
              <a:rPr lang="en-US" dirty="0" err="1"/>
              <a:t>pasok</a:t>
            </a:r>
            <a:r>
              <a:rPr lang="en-US" dirty="0"/>
              <a:t> (supplier, </a:t>
            </a:r>
            <a:r>
              <a:rPr lang="en-US" dirty="0" err="1"/>
              <a:t>logistik</a:t>
            </a:r>
            <a:r>
              <a:rPr lang="en-US" dirty="0"/>
              <a:t>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err="1"/>
              <a:t>Kapasitas</a:t>
            </a:r>
            <a:r>
              <a:rPr lang="en-US" dirty="0"/>
              <a:t> </a:t>
            </a:r>
            <a:r>
              <a:rPr lang="en-US" dirty="0" err="1"/>
              <a:t>produksi</a:t>
            </a:r>
            <a:endParaRPr lang="en-US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err="1"/>
              <a:t>Estimasi</a:t>
            </a:r>
            <a:r>
              <a:rPr lang="en-US" dirty="0"/>
              <a:t> </a:t>
            </a:r>
            <a:r>
              <a:rPr lang="en-US" dirty="0" err="1"/>
              <a:t>keuntungan</a:t>
            </a:r>
            <a:endParaRPr lang="en-US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47196998-1A98-A615-1CE5-E194DA6290E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294A09A9-5501-47C1-A89A-A340965A2BE2}" type="slidenum">
              <a:rPr lang="en-US" smtClean="0"/>
              <a:pPr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791553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00786E-306F-FA21-4F87-81A032C686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67492" y="136526"/>
            <a:ext cx="9779183" cy="1570038"/>
          </a:xfrm>
        </p:spPr>
        <p:txBody>
          <a:bodyPr/>
          <a:lstStyle/>
          <a:p>
            <a:r>
              <a:rPr lang="en-US" dirty="0" err="1"/>
              <a:t>Contoh</a:t>
            </a:r>
            <a:r>
              <a:rPr lang="en-US" dirty="0"/>
              <a:t> </a:t>
            </a:r>
            <a:r>
              <a:rPr lang="en-US" dirty="0" err="1"/>
              <a:t>aplikasi</a:t>
            </a:r>
            <a:r>
              <a:rPr lang="en-US" dirty="0"/>
              <a:t> </a:t>
            </a:r>
            <a:r>
              <a:rPr lang="en-US" dirty="0" err="1"/>
              <a:t>praktis</a:t>
            </a:r>
            <a:r>
              <a:rPr lang="en-US" dirty="0"/>
              <a:t> </a:t>
            </a:r>
            <a:br>
              <a:rPr lang="en-US" dirty="0"/>
            </a:br>
            <a:r>
              <a:rPr lang="en-US" dirty="0" err="1"/>
              <a:t>menemukan</a:t>
            </a:r>
            <a:r>
              <a:rPr lang="en-US" dirty="0"/>
              <a:t> ide </a:t>
            </a:r>
            <a:r>
              <a:rPr lang="en-US" dirty="0" err="1"/>
              <a:t>awal</a:t>
            </a:r>
            <a:r>
              <a:rPr lang="en-US" dirty="0"/>
              <a:t> </a:t>
            </a:r>
            <a:r>
              <a:rPr lang="en-US" dirty="0" err="1"/>
              <a:t>produk</a:t>
            </a:r>
            <a:r>
              <a:rPr lang="en-US" dirty="0"/>
              <a:t> </a:t>
            </a:r>
            <a:r>
              <a:rPr lang="en-US" dirty="0" err="1"/>
              <a:t>minuman</a:t>
            </a:r>
            <a:endParaRPr lang="en-US" dirty="0"/>
          </a:p>
        </p:txBody>
      </p:sp>
      <p:graphicFrame>
        <p:nvGraphicFramePr>
          <p:cNvPr id="4" name="Table Placeholder 3">
            <a:extLst>
              <a:ext uri="{FF2B5EF4-FFF2-40B4-BE49-F238E27FC236}">
                <a16:creationId xmlns:a16="http://schemas.microsoft.com/office/drawing/2014/main" id="{E45D850A-4F58-6F54-953E-5ADC96B2EEB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27587521"/>
              </p:ext>
            </p:extLst>
          </p:nvPr>
        </p:nvGraphicFramePr>
        <p:xfrm>
          <a:off x="1166812" y="2084388"/>
          <a:ext cx="10391775" cy="2209800"/>
        </p:xfrm>
        <a:graphic>
          <a:graphicData uri="http://schemas.openxmlformats.org/drawingml/2006/table">
            <a:tbl>
              <a:tblPr firstRow="1" bandRow="1">
                <a:tableStyleId>{69012ECD-51FC-41F1-AA8D-1B2483CD663E}</a:tableStyleId>
              </a:tblPr>
              <a:tblGrid>
                <a:gridCol w="3436306">
                  <a:extLst>
                    <a:ext uri="{9D8B030D-6E8A-4147-A177-3AD203B41FA5}">
                      <a16:colId xmlns:a16="http://schemas.microsoft.com/office/drawing/2014/main" val="2382218087"/>
                    </a:ext>
                  </a:extLst>
                </a:gridCol>
                <a:gridCol w="2669220">
                  <a:extLst>
                    <a:ext uri="{9D8B030D-6E8A-4147-A177-3AD203B41FA5}">
                      <a16:colId xmlns:a16="http://schemas.microsoft.com/office/drawing/2014/main" val="3953468724"/>
                    </a:ext>
                  </a:extLst>
                </a:gridCol>
                <a:gridCol w="4286249">
                  <a:extLst>
                    <a:ext uri="{9D8B030D-6E8A-4147-A177-3AD203B41FA5}">
                      <a16:colId xmlns:a16="http://schemas.microsoft.com/office/drawing/2014/main" val="4277526474"/>
                    </a:ext>
                  </a:extLst>
                </a:gridCol>
              </a:tblGrid>
              <a:tr h="647700">
                <a:tc>
                  <a:txBody>
                    <a:bodyPr/>
                    <a:lstStyle/>
                    <a:p>
                      <a:pPr algn="just"/>
                      <a:r>
                        <a:rPr lang="en-US" sz="1800" dirty="0" err="1"/>
                        <a:t>Analisis</a:t>
                      </a:r>
                      <a:r>
                        <a:rPr lang="en-US" sz="1800" dirty="0"/>
                        <a:t> Pasar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US" sz="1800" dirty="0"/>
                        <a:t>Output yang </a:t>
                      </a:r>
                      <a:r>
                        <a:rPr lang="en-US" sz="1800" dirty="0" err="1"/>
                        <a:t>diinginkan</a:t>
                      </a:r>
                      <a:endParaRPr lang="en-US" sz="1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US" sz="1800" dirty="0" err="1"/>
                        <a:t>Keterangan</a:t>
                      </a:r>
                      <a:endParaRPr lang="en-US" sz="18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857107962"/>
                  </a:ext>
                </a:extLst>
              </a:tr>
              <a:tr h="647700">
                <a:tc>
                  <a:txBody>
                    <a:bodyPr/>
                    <a:lstStyle/>
                    <a:p>
                      <a:pPr algn="just"/>
                      <a:r>
                        <a:rPr lang="en-US" dirty="0" err="1"/>
                        <a:t>Pengamatan</a:t>
                      </a:r>
                      <a:r>
                        <a:rPr lang="en-US" dirty="0"/>
                        <a:t> di media social </a:t>
                      </a:r>
                      <a:r>
                        <a:rPr lang="en-US" dirty="0" err="1"/>
                        <a:t>ig</a:t>
                      </a:r>
                      <a:r>
                        <a:rPr lang="en-US" dirty="0"/>
                        <a:t>/</a:t>
                      </a:r>
                      <a:r>
                        <a:rPr lang="en-US" dirty="0" err="1"/>
                        <a:t>tiktok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US" dirty="0"/>
                        <a:t>Tren pasar </a:t>
                      </a:r>
                    </a:p>
                    <a:p>
                      <a:pPr algn="just"/>
                      <a:r>
                        <a:rPr lang="en-US" dirty="0"/>
                        <a:t>(</a:t>
                      </a:r>
                      <a:r>
                        <a:rPr lang="en-US" dirty="0" err="1"/>
                        <a:t>Siapa</a:t>
                      </a:r>
                      <a:r>
                        <a:rPr lang="en-US" dirty="0"/>
                        <a:t> yang posting dan </a:t>
                      </a:r>
                      <a:r>
                        <a:rPr lang="en-US" dirty="0" err="1"/>
                        <a:t>apa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produknya</a:t>
                      </a:r>
                      <a:r>
                        <a:rPr lang="en-US" dirty="0"/>
                        <a:t>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US" dirty="0" err="1"/>
                        <a:t>Gunakan</a:t>
                      </a:r>
                      <a:r>
                        <a:rPr lang="en-US" dirty="0"/>
                        <a:t> kata: ex pada </a:t>
                      </a:r>
                      <a:r>
                        <a:rPr lang="en-US" dirty="0" err="1"/>
                        <a:t>tiktok</a:t>
                      </a:r>
                      <a:r>
                        <a:rPr lang="en-US" dirty="0"/>
                        <a:t> “</a:t>
                      </a:r>
                      <a:r>
                        <a:rPr lang="en-US" dirty="0" err="1"/>
                        <a:t>minuman</a:t>
                      </a:r>
                      <a:r>
                        <a:rPr lang="en-US" dirty="0"/>
                        <a:t> segar”: IG: #minumansegar, #minumanherbal, #minumankekinian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671386868"/>
                  </a:ext>
                </a:extLst>
              </a:tr>
              <a:tr h="647700">
                <a:tc>
                  <a:txBody>
                    <a:bodyPr/>
                    <a:lstStyle/>
                    <a:p>
                      <a:pPr algn="just"/>
                      <a:r>
                        <a:rPr lang="en-US" dirty="0" err="1"/>
                        <a:t>Mengamati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kebutuhan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lokal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US" b="0" dirty="0"/>
                        <a:t>Ide </a:t>
                      </a:r>
                      <a:r>
                        <a:rPr lang="en-US" b="0" dirty="0" err="1"/>
                        <a:t>awal</a:t>
                      </a:r>
                      <a:r>
                        <a:rPr lang="en-US" b="0" dirty="0"/>
                        <a:t> </a:t>
                      </a:r>
                      <a:r>
                        <a:rPr lang="en-US" b="0" dirty="0" err="1"/>
                        <a:t>produk</a:t>
                      </a:r>
                      <a:endParaRPr lang="en-US" b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US" dirty="0" err="1"/>
                        <a:t>Survei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langsung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atau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menanyakan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kepada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teman</a:t>
                      </a:r>
                      <a:endParaRPr lang="en-US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80626418"/>
                  </a:ext>
                </a:extLst>
              </a:tr>
            </a:tbl>
          </a:graphicData>
        </a:graphic>
      </p:graphicFrame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2E5B9972-4AF1-3BC3-48F6-A637501ED34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294A09A9-5501-47C1-A89A-A340965A2BE2}" type="slidenum">
              <a:rPr lang="en-US" smtClean="0"/>
              <a:pPr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7816337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ADD7311-FDDA-9829-6A9E-C093D0A0DE7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132AD9-E841-AE6A-66A9-E571D1D30A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67492" y="136526"/>
            <a:ext cx="9779183" cy="1570038"/>
          </a:xfrm>
        </p:spPr>
        <p:txBody>
          <a:bodyPr/>
          <a:lstStyle/>
          <a:p>
            <a:r>
              <a:rPr lang="en-US" dirty="0" err="1"/>
              <a:t>Penelusuran</a:t>
            </a:r>
            <a:r>
              <a:rPr lang="en-US" dirty="0"/>
              <a:t> </a:t>
            </a:r>
            <a:r>
              <a:rPr lang="en-US" dirty="0" err="1"/>
              <a:t>ig</a:t>
            </a:r>
            <a:br>
              <a:rPr lang="en-US" dirty="0"/>
            </a:br>
            <a:r>
              <a:rPr lang="en-US" dirty="0"/>
              <a:t>keyword #minumansegar</a:t>
            </a:r>
            <a:br>
              <a:rPr lang="en-US" dirty="0"/>
            </a:br>
            <a:endParaRPr lang="en-US" dirty="0"/>
          </a:p>
        </p:txBody>
      </p:sp>
      <p:graphicFrame>
        <p:nvGraphicFramePr>
          <p:cNvPr id="4" name="Table Placeholder 3">
            <a:extLst>
              <a:ext uri="{FF2B5EF4-FFF2-40B4-BE49-F238E27FC236}">
                <a16:creationId xmlns:a16="http://schemas.microsoft.com/office/drawing/2014/main" id="{983B05DC-6A64-D1B4-7975-A03E51ED83C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957922920"/>
              </p:ext>
            </p:extLst>
          </p:nvPr>
        </p:nvGraphicFramePr>
        <p:xfrm>
          <a:off x="428625" y="1312862"/>
          <a:ext cx="11332368" cy="4678680"/>
        </p:xfrm>
        <a:graphic>
          <a:graphicData uri="http://schemas.openxmlformats.org/drawingml/2006/table">
            <a:tbl>
              <a:tblPr firstRow="1" bandRow="1">
                <a:tableStyleId>{69012ECD-51FC-41F1-AA8D-1B2483CD663E}</a:tableStyleId>
              </a:tblPr>
              <a:tblGrid>
                <a:gridCol w="3004214">
                  <a:extLst>
                    <a:ext uri="{9D8B030D-6E8A-4147-A177-3AD203B41FA5}">
                      <a16:colId xmlns:a16="http://schemas.microsoft.com/office/drawing/2014/main" val="2382218087"/>
                    </a:ext>
                  </a:extLst>
                </a:gridCol>
                <a:gridCol w="884368">
                  <a:extLst>
                    <a:ext uri="{9D8B030D-6E8A-4147-A177-3AD203B41FA5}">
                      <a16:colId xmlns:a16="http://schemas.microsoft.com/office/drawing/2014/main" val="3953468724"/>
                    </a:ext>
                  </a:extLst>
                </a:gridCol>
                <a:gridCol w="2243137">
                  <a:extLst>
                    <a:ext uri="{9D8B030D-6E8A-4147-A177-3AD203B41FA5}">
                      <a16:colId xmlns:a16="http://schemas.microsoft.com/office/drawing/2014/main" val="4277526474"/>
                    </a:ext>
                  </a:extLst>
                </a:gridCol>
                <a:gridCol w="3028950">
                  <a:extLst>
                    <a:ext uri="{9D8B030D-6E8A-4147-A177-3AD203B41FA5}">
                      <a16:colId xmlns:a16="http://schemas.microsoft.com/office/drawing/2014/main" val="4030704160"/>
                    </a:ext>
                  </a:extLst>
                </a:gridCol>
                <a:gridCol w="2171699">
                  <a:extLst>
                    <a:ext uri="{9D8B030D-6E8A-4147-A177-3AD203B41FA5}">
                      <a16:colId xmlns:a16="http://schemas.microsoft.com/office/drawing/2014/main" val="335325441"/>
                    </a:ext>
                  </a:extLst>
                </a:gridCol>
              </a:tblGrid>
              <a:tr h="647700">
                <a:tc>
                  <a:txBody>
                    <a:bodyPr/>
                    <a:lstStyle/>
                    <a:p>
                      <a:pPr algn="just"/>
                      <a:r>
                        <a:rPr lang="en-US" sz="1800" dirty="0"/>
                        <a:t>Minuma segar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US" sz="1800" dirty="0"/>
                        <a:t>Viewer  (</a:t>
                      </a:r>
                      <a:r>
                        <a:rPr lang="en-US" sz="1800" dirty="0" err="1"/>
                        <a:t>jt</a:t>
                      </a:r>
                      <a:r>
                        <a:rPr lang="en-US" sz="1800" dirty="0"/>
                        <a:t>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US" sz="1800" dirty="0" err="1"/>
                        <a:t>kapan</a:t>
                      </a:r>
                      <a:r>
                        <a:rPr lang="en-US" sz="1800" dirty="0"/>
                        <a:t> </a:t>
                      </a:r>
                      <a:r>
                        <a:rPr lang="en-US" sz="1800" dirty="0" err="1"/>
                        <a:t>diposting</a:t>
                      </a:r>
                      <a:endParaRPr lang="en-US" sz="1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US" sz="1800" dirty="0"/>
                        <a:t>Bahan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US" sz="1800" dirty="0" err="1"/>
                        <a:t>Komentar</a:t>
                      </a:r>
                      <a:r>
                        <a:rPr lang="en-US" sz="1800" dirty="0"/>
                        <a:t> </a:t>
                      </a:r>
                      <a:r>
                        <a:rPr lang="en-US" sz="1800" dirty="0" err="1"/>
                        <a:t>penting</a:t>
                      </a:r>
                      <a:endParaRPr lang="en-US" sz="18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857107962"/>
                  </a:ext>
                </a:extLst>
              </a:tr>
              <a:tr h="647700">
                <a:tc>
                  <a:txBody>
                    <a:bodyPr/>
                    <a:lstStyle/>
                    <a:p>
                      <a:pPr algn="just"/>
                      <a:r>
                        <a:rPr lang="en-US" dirty="0" err="1"/>
                        <a:t>Thaitea</a:t>
                      </a:r>
                      <a:r>
                        <a:rPr lang="en-US" dirty="0"/>
                        <a:t> home made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US" dirty="0"/>
                        <a:t>1.1 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US" dirty="0"/>
                        <a:t>6 </a:t>
                      </a:r>
                      <a:r>
                        <a:rPr lang="en-US" dirty="0" err="1"/>
                        <a:t>minggu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lalu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US" dirty="0"/>
                        <a:t>The, gula </a:t>
                      </a:r>
                      <a:r>
                        <a:rPr lang="en-US" dirty="0" err="1"/>
                        <a:t>pasir</a:t>
                      </a:r>
                      <a:r>
                        <a:rPr lang="en-US" dirty="0"/>
                        <a:t>, </a:t>
                      </a:r>
                      <a:r>
                        <a:rPr lang="en-US" dirty="0" err="1"/>
                        <a:t>nutrigel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US" dirty="0"/>
                        <a:t>Gula </a:t>
                      </a:r>
                      <a:r>
                        <a:rPr lang="en-US" dirty="0" err="1"/>
                        <a:t>tinggi</a:t>
                      </a:r>
                      <a:endParaRPr lang="en-US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671386868"/>
                  </a:ext>
                </a:extLst>
              </a:tr>
              <a:tr h="215900">
                <a:tc>
                  <a:txBody>
                    <a:bodyPr/>
                    <a:lstStyle/>
                    <a:p>
                      <a:pPr algn="just"/>
                      <a:r>
                        <a:rPr lang="en-US" dirty="0" err="1"/>
                        <a:t>Minuman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seger</a:t>
                      </a:r>
                      <a:r>
                        <a:rPr lang="en-US" dirty="0"/>
                        <a:t> pol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US" b="0" dirty="0"/>
                        <a:t>3 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US" dirty="0"/>
                        <a:t>40 </a:t>
                      </a:r>
                      <a:r>
                        <a:rPr lang="en-US" dirty="0" err="1"/>
                        <a:t>minggu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lalu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US" dirty="0"/>
                        <a:t>Lemon, serai, </a:t>
                      </a:r>
                      <a:r>
                        <a:rPr lang="en-US" dirty="0" err="1"/>
                        <a:t>selasih</a:t>
                      </a:r>
                      <a:r>
                        <a:rPr lang="en-US" dirty="0"/>
                        <a:t>, gula batu, </a:t>
                      </a:r>
                      <a:r>
                        <a:rPr lang="en-US" dirty="0" err="1"/>
                        <a:t>jeruk</a:t>
                      </a:r>
                      <a:r>
                        <a:rPr lang="en-US" dirty="0"/>
                        <a:t> Sunkist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US" dirty="0"/>
                        <a:t>No sugar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80626418"/>
                  </a:ext>
                </a:extLst>
              </a:tr>
              <a:tr h="215900">
                <a:tc>
                  <a:txBody>
                    <a:bodyPr/>
                    <a:lstStyle/>
                    <a:p>
                      <a:pPr algn="just"/>
                      <a:r>
                        <a:rPr lang="en-US" dirty="0" err="1"/>
                        <a:t>Minuman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asam</a:t>
                      </a:r>
                      <a:r>
                        <a:rPr lang="en-US" dirty="0"/>
                        <a:t> manis (ready to serve)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US" b="0" dirty="0"/>
                        <a:t>2.9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US" dirty="0"/>
                        <a:t>32 </a:t>
                      </a:r>
                      <a:r>
                        <a:rPr lang="en-US" dirty="0" err="1"/>
                        <a:t>minggu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lalu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US" dirty="0"/>
                        <a:t>Lemon, </a:t>
                      </a:r>
                      <a:r>
                        <a:rPr lang="en-US" dirty="0" err="1"/>
                        <a:t>limau</a:t>
                      </a:r>
                      <a:r>
                        <a:rPr lang="en-US" dirty="0"/>
                        <a:t>, </a:t>
                      </a:r>
                      <a:r>
                        <a:rPr lang="en-US" dirty="0" err="1"/>
                        <a:t>markisa</a:t>
                      </a:r>
                      <a:r>
                        <a:rPr lang="en-US" dirty="0"/>
                        <a:t>, gula batu, </a:t>
                      </a:r>
                      <a:r>
                        <a:rPr lang="en-US" dirty="0" err="1"/>
                        <a:t>selasih</a:t>
                      </a:r>
                      <a:r>
                        <a:rPr lang="en-US" dirty="0"/>
                        <a:t>, Yakult, </a:t>
                      </a:r>
                      <a:r>
                        <a:rPr lang="en-US" dirty="0" err="1"/>
                        <a:t>madu</a:t>
                      </a:r>
                      <a:r>
                        <a:rPr lang="en-US" dirty="0"/>
                        <a:t>, soda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US" dirty="0"/>
                        <a:t>Gula </a:t>
                      </a:r>
                      <a:r>
                        <a:rPr lang="en-US" dirty="0" err="1"/>
                        <a:t>tinggi</a:t>
                      </a:r>
                      <a:endParaRPr lang="en-US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671889223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just"/>
                      <a:r>
                        <a:rPr lang="en-US" dirty="0"/>
                        <a:t>Es </a:t>
                      </a:r>
                      <a:r>
                        <a:rPr lang="en-US" dirty="0" err="1"/>
                        <a:t>teh</a:t>
                      </a:r>
                      <a:r>
                        <a:rPr lang="en-US" dirty="0"/>
                        <a:t> serai </a:t>
                      </a:r>
                      <a:r>
                        <a:rPr lang="en-US" dirty="0" err="1"/>
                        <a:t>jeruk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US" b="0" dirty="0"/>
                        <a:t>3.4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US" dirty="0"/>
                        <a:t>39 </a:t>
                      </a:r>
                      <a:r>
                        <a:rPr lang="en-US" dirty="0" err="1"/>
                        <a:t>minggu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lalu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US" dirty="0"/>
                        <a:t>Serai, the </a:t>
                      </a:r>
                      <a:r>
                        <a:rPr lang="en-US" dirty="0" err="1"/>
                        <a:t>celup</a:t>
                      </a:r>
                      <a:r>
                        <a:rPr lang="en-US" dirty="0"/>
                        <a:t>, </a:t>
                      </a:r>
                      <a:r>
                        <a:rPr lang="en-US" dirty="0" err="1"/>
                        <a:t>jeruk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peras</a:t>
                      </a:r>
                      <a:r>
                        <a:rPr lang="en-US" dirty="0"/>
                        <a:t>, </a:t>
                      </a:r>
                      <a:r>
                        <a:rPr lang="en-US" dirty="0" err="1"/>
                        <a:t>jeruk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nipis</a:t>
                      </a:r>
                      <a:r>
                        <a:rPr lang="en-US" dirty="0"/>
                        <a:t>, gula batu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US" dirty="0"/>
                        <a:t>Kantong </a:t>
                      </a:r>
                      <a:r>
                        <a:rPr lang="en-US" dirty="0" err="1"/>
                        <a:t>teh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celup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jangan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dimasak</a:t>
                      </a:r>
                      <a:r>
                        <a:rPr lang="en-US" dirty="0"/>
                        <a:t> (</a:t>
                      </a:r>
                      <a:r>
                        <a:rPr lang="en-US" dirty="0" err="1"/>
                        <a:t>keamanan</a:t>
                      </a:r>
                      <a:r>
                        <a:rPr lang="en-US" dirty="0"/>
                        <a:t>) 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403569638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just"/>
                      <a:r>
                        <a:rPr lang="en-US" dirty="0"/>
                        <a:t>Water melon </a:t>
                      </a:r>
                      <a:r>
                        <a:rPr lang="en-US" dirty="0" err="1"/>
                        <a:t>yakult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US" b="0" dirty="0"/>
                        <a:t>6.1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US" dirty="0"/>
                        <a:t>43 </a:t>
                      </a:r>
                      <a:r>
                        <a:rPr lang="en-US" dirty="0" err="1"/>
                        <a:t>minggu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lalu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US" dirty="0" err="1"/>
                        <a:t>Semangka</a:t>
                      </a:r>
                      <a:r>
                        <a:rPr lang="en-US" dirty="0"/>
                        <a:t>, mint, </a:t>
                      </a:r>
                      <a:r>
                        <a:rPr lang="en-US" dirty="0" err="1"/>
                        <a:t>yakult</a:t>
                      </a:r>
                      <a:r>
                        <a:rPr lang="en-US" dirty="0"/>
                        <a:t>, lemon, </a:t>
                      </a:r>
                      <a:r>
                        <a:rPr lang="en-US" dirty="0" err="1"/>
                        <a:t>jeruk</a:t>
                      </a:r>
                      <a:r>
                        <a:rPr lang="en-US" dirty="0"/>
                        <a:t> Sunkist, air soda, orange squash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US" dirty="0"/>
                        <a:t>No soda, </a:t>
                      </a:r>
                      <a:r>
                        <a:rPr lang="en-US" dirty="0" err="1"/>
                        <a:t>umur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simpan</a:t>
                      </a:r>
                      <a:endParaRPr lang="en-US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768487209"/>
                  </a:ext>
                </a:extLst>
              </a:tr>
            </a:tbl>
          </a:graphicData>
        </a:graphic>
      </p:graphicFrame>
      <p:sp>
        <p:nvSpPr>
          <p:cNvPr id="3" name="TextBox 2">
            <a:extLst>
              <a:ext uri="{FF2B5EF4-FFF2-40B4-BE49-F238E27FC236}">
                <a16:creationId xmlns:a16="http://schemas.microsoft.com/office/drawing/2014/main" id="{5AA130D7-853B-CC6E-E610-D18BAC9688F1}"/>
              </a:ext>
            </a:extLst>
          </p:cNvPr>
          <p:cNvSpPr txBox="1"/>
          <p:nvPr/>
        </p:nvSpPr>
        <p:spPr>
          <a:xfrm>
            <a:off x="552291" y="6157913"/>
            <a:ext cx="989437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Lakukan</a:t>
            </a:r>
            <a:r>
              <a:rPr lang="en-US" dirty="0"/>
              <a:t> </a:t>
            </a:r>
            <a:r>
              <a:rPr lang="en-US" dirty="0" err="1"/>
              <a:t>penelusuran</a:t>
            </a:r>
            <a:r>
              <a:rPr lang="en-US" dirty="0"/>
              <a:t> pada </a:t>
            </a:r>
            <a:r>
              <a:rPr lang="en-US" dirty="0" err="1"/>
              <a:t>platorm</a:t>
            </a:r>
            <a:r>
              <a:rPr lang="en-US" dirty="0"/>
              <a:t> lain </a:t>
            </a:r>
            <a:r>
              <a:rPr lang="en-US" dirty="0" err="1"/>
              <a:t>hingga</a:t>
            </a:r>
            <a:r>
              <a:rPr lang="en-US" dirty="0"/>
              <a:t> </a:t>
            </a:r>
            <a:r>
              <a:rPr lang="en-US" dirty="0" err="1"/>
              <a:t>ditemukan</a:t>
            </a:r>
            <a:r>
              <a:rPr lang="en-US" dirty="0"/>
              <a:t> 10-20 ide </a:t>
            </a:r>
            <a:r>
              <a:rPr lang="en-US" dirty="0" err="1"/>
              <a:t>produk</a:t>
            </a:r>
            <a:r>
              <a:rPr lang="en-US" dirty="0"/>
              <a:t> yang </a:t>
            </a:r>
            <a:r>
              <a:rPr lang="en-US" dirty="0" err="1"/>
              <a:t>memungkinkan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9C14127-7FB4-1306-E254-781B9F83002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294A09A9-5501-47C1-A89A-A340965A2BE2}" type="slidenum">
              <a:rPr lang="en-US" smtClean="0"/>
              <a:pPr/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371051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DC00FF-6B42-7D84-7831-AACC4E189E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20788" y="1092199"/>
            <a:ext cx="5943599" cy="1614489"/>
          </a:xfrm>
        </p:spPr>
        <p:txBody>
          <a:bodyPr/>
          <a:lstStyle/>
          <a:p>
            <a:r>
              <a:rPr lang="en-US" dirty="0"/>
              <a:t>Sustainable Entrepreneurship</a:t>
            </a:r>
            <a:br>
              <a:rPr lang="en-US" dirty="0"/>
            </a:br>
            <a:endParaRPr lang="en-US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CC7FC500-BBFB-3AA4-BEDE-038CB94FFF61}"/>
              </a:ext>
            </a:extLst>
          </p:cNvPr>
          <p:cNvSpPr>
            <a:spLocks noGrp="1" noChangeAspect="1"/>
          </p:cNvSpPr>
          <p:nvPr>
            <p:ph idx="17"/>
          </p:nvPr>
        </p:nvSpPr>
        <p:spPr>
          <a:xfrm>
            <a:off x="393995" y="1092199"/>
            <a:ext cx="4297680" cy="4297680"/>
          </a:xfrm>
        </p:spPr>
        <p:txBody>
          <a:bodyPr/>
          <a:lstStyle/>
          <a:p>
            <a:r>
              <a:rPr lang="en-US" dirty="0"/>
              <a:t>3 PILAR TBL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Profit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People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Planet  </a:t>
            </a:r>
          </a:p>
          <a:p>
            <a:r>
              <a:rPr lang="en-US" dirty="0"/>
              <a:t>Jadi, </a:t>
            </a:r>
            <a:r>
              <a:rPr lang="en-US" dirty="0" err="1"/>
              <a:t>menguntungkan</a:t>
            </a:r>
            <a:r>
              <a:rPr lang="en-US" dirty="0"/>
              <a:t>, </a:t>
            </a:r>
            <a:r>
              <a:rPr lang="en-US" dirty="0" err="1"/>
              <a:t>bermanfaat</a:t>
            </a:r>
            <a:r>
              <a:rPr lang="en-US" dirty="0"/>
              <a:t>, dan </a:t>
            </a:r>
            <a:r>
              <a:rPr lang="en-US" dirty="0" err="1"/>
              <a:t>tidak</a:t>
            </a:r>
            <a:r>
              <a:rPr lang="en-US" dirty="0"/>
              <a:t> </a:t>
            </a:r>
            <a:r>
              <a:rPr lang="en-US" dirty="0" err="1"/>
              <a:t>merusak</a:t>
            </a:r>
            <a:r>
              <a:rPr lang="en-US" dirty="0"/>
              <a:t> </a:t>
            </a:r>
            <a:r>
              <a:rPr lang="en-US" dirty="0" err="1"/>
              <a:t>lingkungan</a:t>
            </a:r>
            <a:r>
              <a:rPr lang="en-US" dirty="0"/>
              <a:t>.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E5C7B5A-A5C3-15D4-DF71-B692D28942FC}"/>
              </a:ext>
            </a:extLst>
          </p:cNvPr>
          <p:cNvSpPr>
            <a:spLocks noGrp="1"/>
          </p:cNvSpPr>
          <p:nvPr>
            <p:ph idx="15"/>
          </p:nvPr>
        </p:nvSpPr>
        <p:spPr>
          <a:xfrm>
            <a:off x="5278437" y="2382839"/>
            <a:ext cx="5943600" cy="338296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 err="1"/>
              <a:t>Wirausaha</a:t>
            </a:r>
            <a:r>
              <a:rPr lang="en-US" dirty="0"/>
              <a:t> </a:t>
            </a:r>
            <a:r>
              <a:rPr lang="en-US" dirty="0" err="1"/>
              <a:t>orientasi</a:t>
            </a:r>
            <a:r>
              <a:rPr lang="en-US" dirty="0"/>
              <a:t> profit </a:t>
            </a:r>
            <a:r>
              <a:rPr lang="en-US" dirty="0" err="1"/>
              <a:t>namun</a:t>
            </a:r>
            <a:r>
              <a:rPr lang="en-US" dirty="0"/>
              <a:t> </a:t>
            </a:r>
            <a:r>
              <a:rPr lang="en-US" dirty="0" err="1"/>
              <a:t>tetap</a:t>
            </a:r>
            <a:r>
              <a:rPr lang="en-US" dirty="0"/>
              <a:t> </a:t>
            </a:r>
            <a:r>
              <a:rPr lang="en-US" dirty="0" err="1"/>
              <a:t>harus</a:t>
            </a:r>
            <a:r>
              <a:rPr lang="en-US" dirty="0"/>
              <a:t> </a:t>
            </a:r>
            <a:r>
              <a:rPr lang="en-US" dirty="0" err="1"/>
              <a:t>memperhatikan</a:t>
            </a:r>
            <a:r>
              <a:rPr lang="en-US" dirty="0"/>
              <a:t>:</a:t>
            </a:r>
          </a:p>
          <a:p>
            <a:pPr marL="0" indent="0">
              <a:buNone/>
            </a:pPr>
            <a:br>
              <a:rPr lang="en-US" dirty="0"/>
            </a:br>
            <a:r>
              <a:rPr lang="en-US" dirty="0"/>
              <a:t>1. </a:t>
            </a:r>
            <a:r>
              <a:rPr lang="en-US" dirty="0" err="1"/>
              <a:t>Aspek</a:t>
            </a:r>
            <a:r>
              <a:rPr lang="en-US" dirty="0"/>
              <a:t> </a:t>
            </a:r>
            <a:r>
              <a:rPr lang="en-US" dirty="0" err="1"/>
              <a:t>sosial</a:t>
            </a:r>
            <a:r>
              <a:rPr lang="en-US" dirty="0"/>
              <a:t>,</a:t>
            </a:r>
          </a:p>
          <a:p>
            <a:pPr marL="0" indent="0">
              <a:buNone/>
            </a:pPr>
            <a:r>
              <a:rPr lang="en-US" dirty="0"/>
              <a:t>2. </a:t>
            </a:r>
            <a:r>
              <a:rPr lang="en-US" dirty="0" err="1"/>
              <a:t>Lingkungan</a:t>
            </a:r>
            <a:r>
              <a:rPr lang="en-US" dirty="0"/>
              <a:t>,</a:t>
            </a:r>
          </a:p>
          <a:p>
            <a:pPr marL="0" indent="0">
              <a:buNone/>
            </a:pPr>
            <a:r>
              <a:rPr lang="en-US" dirty="0"/>
              <a:t>3. Etika </a:t>
            </a:r>
            <a:r>
              <a:rPr lang="en-US" dirty="0" err="1"/>
              <a:t>bisnis</a:t>
            </a:r>
            <a:r>
              <a:rPr lang="en-US" dirty="0"/>
              <a:t>.</a:t>
            </a:r>
            <a:br>
              <a:rPr lang="en-US" dirty="0"/>
            </a:br>
            <a:endParaRPr lang="en-US" dirty="0"/>
          </a:p>
          <a:p>
            <a:pPr marL="0" indent="0">
              <a:buNone/>
            </a:pPr>
            <a:r>
              <a:rPr lang="en-US" dirty="0" err="1"/>
              <a:t>Konsep</a:t>
            </a:r>
            <a:r>
              <a:rPr lang="en-US" dirty="0"/>
              <a:t> </a:t>
            </a:r>
            <a:r>
              <a:rPr lang="en-US" dirty="0" err="1"/>
              <a:t>ini</a:t>
            </a:r>
            <a:r>
              <a:rPr lang="en-US" dirty="0"/>
              <a:t> </a:t>
            </a:r>
            <a:r>
              <a:rPr lang="en-US" dirty="0" err="1"/>
              <a:t>mengikuti</a:t>
            </a:r>
            <a:r>
              <a:rPr lang="en-US" dirty="0"/>
              <a:t> </a:t>
            </a:r>
            <a:r>
              <a:rPr lang="en-US" dirty="0" err="1"/>
              <a:t>prinsip</a:t>
            </a:r>
            <a:r>
              <a:rPr lang="en-US" dirty="0"/>
              <a:t> triple bottom line (People, Planet, Profit)</a:t>
            </a:r>
          </a:p>
          <a:p>
            <a:endParaRPr lang="en-US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4548D2B6-1983-710C-8BB7-38D5C4B80FF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294A09A9-5501-47C1-A89A-A340965A2BE2}" type="slidenum">
              <a:rPr lang="en-US" smtClean="0"/>
              <a:pPr/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32610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4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1AAC70-0DBF-FF5E-9B5A-43D1269D65F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7794FF93-7A15-F9B3-EBFF-CA3E7225A65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30831" y="1157288"/>
            <a:ext cx="10330338" cy="4936332"/>
          </a:xfrm>
        </p:spPr>
        <p:txBody>
          <a:bodyPr/>
          <a:lstStyle/>
          <a:p>
            <a:r>
              <a:rPr lang="en-US" sz="2400" b="1" dirty="0">
                <a:latin typeface="Abadi ExtraLight" panose="020F0502020204030204" pitchFamily="34" charset="0"/>
              </a:rPr>
              <a:t>Profit</a:t>
            </a:r>
          </a:p>
          <a:p>
            <a:pPr marL="514350" indent="-514350">
              <a:buAutoNum type="arabicPeriod"/>
            </a:pPr>
            <a:r>
              <a:rPr lang="en-US" sz="2400" dirty="0" err="1">
                <a:latin typeface="Abadi ExtraLight" panose="020F0502020204030204" pitchFamily="34" charset="0"/>
              </a:rPr>
              <a:t>Menghitung</a:t>
            </a:r>
            <a:r>
              <a:rPr lang="en-US" sz="2400" dirty="0">
                <a:latin typeface="Abadi ExtraLight" panose="020F0502020204030204" pitchFamily="34" charset="0"/>
              </a:rPr>
              <a:t> </a:t>
            </a:r>
            <a:r>
              <a:rPr lang="en-US" sz="2400" dirty="0" err="1">
                <a:latin typeface="Abadi ExtraLight" panose="020F0502020204030204" pitchFamily="34" charset="0"/>
              </a:rPr>
              <a:t>biaya</a:t>
            </a:r>
            <a:r>
              <a:rPr lang="en-US" sz="2400" dirty="0">
                <a:latin typeface="Abadi ExtraLight" panose="020F0502020204030204" pitchFamily="34" charset="0"/>
              </a:rPr>
              <a:t> dan </a:t>
            </a:r>
            <a:r>
              <a:rPr lang="en-US" sz="2400" dirty="0" err="1">
                <a:latin typeface="Abadi ExtraLight" panose="020F0502020204030204" pitchFamily="34" charset="0"/>
              </a:rPr>
              <a:t>pendapatan</a:t>
            </a:r>
            <a:r>
              <a:rPr lang="en-US" sz="2400" dirty="0">
                <a:latin typeface="Abadi ExtraLight" panose="020F0502020204030204" pitchFamily="34" charset="0"/>
              </a:rPr>
              <a:t> </a:t>
            </a:r>
            <a:r>
              <a:rPr lang="en-US" sz="2400" dirty="0" err="1">
                <a:latin typeface="Abadi ExtraLight" panose="020F0502020204030204" pitchFamily="34" charset="0"/>
              </a:rPr>
              <a:t>sederhana</a:t>
            </a:r>
            <a:endParaRPr lang="en-US" sz="2400" dirty="0">
              <a:latin typeface="Abadi ExtraLight" panose="020F0502020204030204" pitchFamily="34" charset="0"/>
            </a:endParaRPr>
          </a:p>
          <a:p>
            <a:pPr marL="514350" indent="-514350">
              <a:buAutoNum type="arabicPeriod"/>
            </a:pPr>
            <a:r>
              <a:rPr lang="en-US" sz="2400" dirty="0" err="1">
                <a:latin typeface="Abadi ExtraLight" panose="020F0502020204030204" pitchFamily="34" charset="0"/>
              </a:rPr>
              <a:t>Fokus</a:t>
            </a:r>
            <a:r>
              <a:rPr lang="en-US" sz="2400" dirty="0">
                <a:latin typeface="Abadi ExtraLight" panose="020F0502020204030204" pitchFamily="34" charset="0"/>
              </a:rPr>
              <a:t> pada </a:t>
            </a:r>
            <a:r>
              <a:rPr lang="en-US" sz="2400" dirty="0" err="1">
                <a:latin typeface="Abadi ExtraLight" panose="020F0502020204030204" pitchFamily="34" charset="0"/>
              </a:rPr>
              <a:t>produk</a:t>
            </a:r>
            <a:r>
              <a:rPr lang="en-US" sz="2400" dirty="0">
                <a:latin typeface="Abadi ExtraLight" panose="020F0502020204030204" pitchFamily="34" charset="0"/>
              </a:rPr>
              <a:t> yang </a:t>
            </a:r>
            <a:r>
              <a:rPr lang="en-US" sz="2400" dirty="0" err="1">
                <a:latin typeface="Abadi ExtraLight" panose="020F0502020204030204" pitchFamily="34" charset="0"/>
              </a:rPr>
              <a:t>laku</a:t>
            </a:r>
            <a:r>
              <a:rPr lang="en-US" sz="2400" dirty="0">
                <a:latin typeface="Abadi ExtraLight" panose="020F0502020204030204" pitchFamily="34" charset="0"/>
              </a:rPr>
              <a:t> dan margin yang </a:t>
            </a:r>
            <a:r>
              <a:rPr lang="en-US" sz="2400" dirty="0" err="1">
                <a:latin typeface="Abadi ExtraLight" panose="020F0502020204030204" pitchFamily="34" charset="0"/>
              </a:rPr>
              <a:t>sehat</a:t>
            </a:r>
            <a:r>
              <a:rPr lang="en-US" sz="2400" dirty="0">
                <a:latin typeface="Abadi ExtraLight" panose="020F0502020204030204" pitchFamily="34" charset="0"/>
              </a:rPr>
              <a:t>.</a:t>
            </a:r>
          </a:p>
          <a:p>
            <a:pPr marL="514350" indent="-514350">
              <a:buAutoNum type="arabicPeriod"/>
            </a:pPr>
            <a:r>
              <a:rPr lang="en-US" sz="2400" dirty="0" err="1">
                <a:latin typeface="Abadi ExtraLight" panose="020F0502020204030204" pitchFamily="34" charset="0"/>
              </a:rPr>
              <a:t>Gunakan</a:t>
            </a:r>
            <a:r>
              <a:rPr lang="en-US" sz="2400" dirty="0">
                <a:latin typeface="Abadi ExtraLight" panose="020F0502020204030204" pitchFamily="34" charset="0"/>
              </a:rPr>
              <a:t> </a:t>
            </a:r>
            <a:r>
              <a:rPr lang="en-US" sz="2400" dirty="0" err="1">
                <a:latin typeface="Abadi ExtraLight" panose="020F0502020204030204" pitchFamily="34" charset="0"/>
              </a:rPr>
              <a:t>keuangan</a:t>
            </a:r>
            <a:r>
              <a:rPr lang="en-US" sz="2400" dirty="0">
                <a:latin typeface="Abadi ExtraLight" panose="020F0502020204030204" pitchFamily="34" charset="0"/>
              </a:rPr>
              <a:t> </a:t>
            </a:r>
            <a:r>
              <a:rPr lang="en-US" sz="2400" dirty="0" err="1">
                <a:latin typeface="Abadi ExtraLight" panose="020F0502020204030204" pitchFamily="34" charset="0"/>
              </a:rPr>
              <a:t>secara</a:t>
            </a:r>
            <a:r>
              <a:rPr lang="en-US" sz="2400" dirty="0">
                <a:latin typeface="Abadi ExtraLight" panose="020F0502020204030204" pitchFamily="34" charset="0"/>
              </a:rPr>
              <a:t> </a:t>
            </a:r>
            <a:r>
              <a:rPr lang="en-US" sz="2400" dirty="0" err="1">
                <a:latin typeface="Abadi ExtraLight" panose="020F0502020204030204" pitchFamily="34" charset="0"/>
              </a:rPr>
              <a:t>bijak</a:t>
            </a:r>
            <a:r>
              <a:rPr lang="en-US" sz="2400" dirty="0">
                <a:latin typeface="Abadi ExtraLight" panose="020F0502020204030204" pitchFamily="34" charset="0"/>
              </a:rPr>
              <a:t>.</a:t>
            </a:r>
          </a:p>
          <a:p>
            <a:pPr lv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en-US" sz="2400" b="1" dirty="0">
                <a:latin typeface="Abadi ExtraLight" panose="020F0502020204030204" pitchFamily="34" charset="0"/>
              </a:rPr>
              <a:t>People</a:t>
            </a:r>
            <a:endParaRPr lang="en-US" altLang="en-US" sz="2400" dirty="0">
              <a:latin typeface="Abadi ExtraLight" panose="020F0502020204030204" pitchFamily="34" charset="0"/>
            </a:endParaRPr>
          </a:p>
          <a:p>
            <a:pPr marL="457200" lvl="0" indent="-45720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AutoNum type="arabicPeriod"/>
            </a:pPr>
            <a:r>
              <a:rPr lang="en-US" altLang="en-US" sz="2400" dirty="0" err="1">
                <a:latin typeface="Abadi ExtraLight" panose="020F0502020204030204" pitchFamily="34" charset="0"/>
              </a:rPr>
              <a:t>Menggunakan</a:t>
            </a:r>
            <a:r>
              <a:rPr lang="en-US" altLang="en-US" sz="2400" dirty="0">
                <a:latin typeface="Abadi ExtraLight" panose="020F0502020204030204" pitchFamily="34" charset="0"/>
              </a:rPr>
              <a:t> </a:t>
            </a:r>
            <a:r>
              <a:rPr lang="en-US" altLang="en-US" sz="2400" dirty="0" err="1">
                <a:latin typeface="Abadi ExtraLight" panose="020F0502020204030204" pitchFamily="34" charset="0"/>
              </a:rPr>
              <a:t>bahan</a:t>
            </a:r>
            <a:r>
              <a:rPr lang="en-US" altLang="en-US" sz="2400" dirty="0">
                <a:latin typeface="Abadi ExtraLight" panose="020F0502020204030204" pitchFamily="34" charset="0"/>
              </a:rPr>
              <a:t> </a:t>
            </a:r>
            <a:r>
              <a:rPr lang="en-US" altLang="en-US" sz="2400" dirty="0" err="1">
                <a:latin typeface="Abadi ExtraLight" panose="020F0502020204030204" pitchFamily="34" charset="0"/>
              </a:rPr>
              <a:t>baku</a:t>
            </a:r>
            <a:r>
              <a:rPr lang="en-US" altLang="en-US" sz="2400" dirty="0">
                <a:latin typeface="Abadi ExtraLight" panose="020F0502020204030204" pitchFamily="34" charset="0"/>
              </a:rPr>
              <a:t> </a:t>
            </a:r>
            <a:r>
              <a:rPr lang="en-US" altLang="en-US" sz="2400" dirty="0" err="1">
                <a:latin typeface="Abadi ExtraLight" panose="020F0502020204030204" pitchFamily="34" charset="0"/>
              </a:rPr>
              <a:t>lokal</a:t>
            </a:r>
            <a:r>
              <a:rPr lang="en-US" altLang="en-US" sz="2400" dirty="0">
                <a:latin typeface="Abadi ExtraLight" panose="020F0502020204030204" pitchFamily="34" charset="0"/>
              </a:rPr>
              <a:t> </a:t>
            </a:r>
            <a:r>
              <a:rPr lang="en-US" altLang="en-US" sz="2400" dirty="0" err="1">
                <a:latin typeface="Abadi ExtraLight" panose="020F0502020204030204" pitchFamily="34" charset="0"/>
              </a:rPr>
              <a:t>sehingga</a:t>
            </a:r>
            <a:r>
              <a:rPr lang="en-US" altLang="en-US" sz="2400" dirty="0">
                <a:latin typeface="Abadi ExtraLight" panose="020F0502020204030204" pitchFamily="34" charset="0"/>
              </a:rPr>
              <a:t> </a:t>
            </a:r>
            <a:r>
              <a:rPr lang="en-US" altLang="en-US" sz="2400" dirty="0" err="1">
                <a:latin typeface="Abadi ExtraLight" panose="020F0502020204030204" pitchFamily="34" charset="0"/>
              </a:rPr>
              <a:t>petani</a:t>
            </a:r>
            <a:r>
              <a:rPr lang="en-US" altLang="en-US" sz="2400" dirty="0">
                <a:latin typeface="Abadi ExtraLight" panose="020F0502020204030204" pitchFamily="34" charset="0"/>
              </a:rPr>
              <a:t> local </a:t>
            </a:r>
            <a:r>
              <a:rPr lang="en-US" altLang="en-US" sz="2400" dirty="0" err="1">
                <a:latin typeface="Abadi ExtraLight" panose="020F0502020204030204" pitchFamily="34" charset="0"/>
              </a:rPr>
              <a:t>ikut</a:t>
            </a:r>
            <a:r>
              <a:rPr lang="en-US" altLang="en-US" sz="2400" dirty="0">
                <a:latin typeface="Abadi ExtraLight" panose="020F0502020204030204" pitchFamily="34" charset="0"/>
              </a:rPr>
              <a:t> </a:t>
            </a:r>
            <a:r>
              <a:rPr lang="en-US" altLang="en-US" sz="2400" dirty="0" err="1">
                <a:latin typeface="Abadi ExtraLight" panose="020F0502020204030204" pitchFamily="34" charset="0"/>
              </a:rPr>
              <a:t>terdampak</a:t>
            </a:r>
            <a:r>
              <a:rPr lang="en-US" altLang="en-US" sz="2400" dirty="0">
                <a:latin typeface="Abadi ExtraLight" panose="020F0502020204030204" pitchFamily="34" charset="0"/>
              </a:rPr>
              <a:t> oleh </a:t>
            </a:r>
            <a:r>
              <a:rPr lang="en-US" altLang="en-US" sz="2400" dirty="0" err="1">
                <a:latin typeface="Abadi ExtraLight" panose="020F0502020204030204" pitchFamily="34" charset="0"/>
              </a:rPr>
              <a:t>usaha</a:t>
            </a:r>
            <a:r>
              <a:rPr lang="en-US" altLang="en-US" sz="2400" dirty="0">
                <a:latin typeface="Abadi ExtraLight" panose="020F0502020204030204" pitchFamily="34" charset="0"/>
              </a:rPr>
              <a:t> </a:t>
            </a:r>
            <a:r>
              <a:rPr lang="en-US" altLang="en-US" sz="2400" dirty="0" err="1">
                <a:latin typeface="Abadi ExtraLight" panose="020F0502020204030204" pitchFamily="34" charset="0"/>
              </a:rPr>
              <a:t>anda</a:t>
            </a:r>
            <a:r>
              <a:rPr lang="en-US" altLang="en-US" sz="2400" dirty="0">
                <a:latin typeface="Abadi ExtraLight" panose="020F0502020204030204" pitchFamily="34" charset="0"/>
              </a:rPr>
              <a:t>.</a:t>
            </a:r>
          </a:p>
          <a:p>
            <a:pPr marL="457200" lvl="0" indent="-45720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AutoNum type="arabicPeriod"/>
            </a:pPr>
            <a:r>
              <a:rPr lang="en-US" altLang="en-US" sz="2400" dirty="0" err="1">
                <a:latin typeface="Abadi ExtraLight" panose="020F0502020204030204" pitchFamily="34" charset="0"/>
              </a:rPr>
              <a:t>Membuka</a:t>
            </a:r>
            <a:r>
              <a:rPr lang="en-US" altLang="en-US" sz="2400" dirty="0">
                <a:latin typeface="Abadi ExtraLight" panose="020F0502020204030204" pitchFamily="34" charset="0"/>
              </a:rPr>
              <a:t> </a:t>
            </a:r>
            <a:r>
              <a:rPr lang="en-US" altLang="en-US" sz="2400" dirty="0" err="1">
                <a:latin typeface="Abadi ExtraLight" panose="020F0502020204030204" pitchFamily="34" charset="0"/>
              </a:rPr>
              <a:t>peluang</a:t>
            </a:r>
            <a:r>
              <a:rPr lang="en-US" altLang="en-US" sz="2400" dirty="0">
                <a:latin typeface="Abadi ExtraLight" panose="020F0502020204030204" pitchFamily="34" charset="0"/>
              </a:rPr>
              <a:t> </a:t>
            </a:r>
            <a:r>
              <a:rPr lang="en-US" altLang="en-US" sz="2400" dirty="0" err="1">
                <a:latin typeface="Abadi ExtraLight" panose="020F0502020204030204" pitchFamily="34" charset="0"/>
              </a:rPr>
              <a:t>kerja</a:t>
            </a:r>
            <a:r>
              <a:rPr lang="en-US" altLang="en-US" sz="2400" dirty="0">
                <a:latin typeface="Abadi ExtraLight" panose="020F0502020204030204" pitchFamily="34" charset="0"/>
              </a:rPr>
              <a:t> </a:t>
            </a:r>
            <a:r>
              <a:rPr lang="en-US" altLang="en-US" sz="2400" dirty="0" err="1">
                <a:latin typeface="Abadi ExtraLight" panose="020F0502020204030204" pitchFamily="34" charset="0"/>
              </a:rPr>
              <a:t>bagi</a:t>
            </a:r>
            <a:r>
              <a:rPr lang="en-US" altLang="en-US" sz="2400" dirty="0">
                <a:latin typeface="Abadi ExtraLight" panose="020F0502020204030204" pitchFamily="34" charset="0"/>
              </a:rPr>
              <a:t> Masyarakat </a:t>
            </a:r>
            <a:r>
              <a:rPr lang="en-US" altLang="en-US" sz="2400" dirty="0" err="1">
                <a:latin typeface="Abadi ExtraLight" panose="020F0502020204030204" pitchFamily="34" charset="0"/>
              </a:rPr>
              <a:t>sekitar</a:t>
            </a:r>
            <a:r>
              <a:rPr lang="en-US" altLang="en-US" sz="2400" dirty="0">
                <a:latin typeface="Abadi ExtraLight" panose="020F0502020204030204" pitchFamily="34" charset="0"/>
              </a:rPr>
              <a:t>.</a:t>
            </a:r>
          </a:p>
          <a:p>
            <a:pPr lv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en-US" sz="2400" b="1" dirty="0">
                <a:latin typeface="Abadi ExtraLight" panose="020F0502020204030204" pitchFamily="34" charset="0"/>
              </a:rPr>
              <a:t>Planet</a:t>
            </a:r>
            <a:endParaRPr lang="en-US" altLang="en-US" sz="2400" dirty="0">
              <a:latin typeface="Abadi ExtraLight" panose="020F0502020204030204" pitchFamily="34" charset="0"/>
            </a:endParaRPr>
          </a:p>
          <a:p>
            <a:pPr marL="342900" lvl="0" indent="-34290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AutoNum type="arabicPeriod"/>
            </a:pPr>
            <a:r>
              <a:rPr lang="en-US" altLang="en-US" sz="2400" dirty="0" err="1">
                <a:latin typeface="Abadi ExtraLight" panose="020F0502020204030204" pitchFamily="34" charset="0"/>
              </a:rPr>
              <a:t>Mengurangi</a:t>
            </a:r>
            <a:r>
              <a:rPr lang="en-US" altLang="en-US" sz="2400" dirty="0">
                <a:latin typeface="Abadi ExtraLight" panose="020F0502020204030204" pitchFamily="34" charset="0"/>
              </a:rPr>
              <a:t> </a:t>
            </a:r>
            <a:r>
              <a:rPr lang="en-US" altLang="en-US" sz="2400" dirty="0" err="1">
                <a:latin typeface="Abadi ExtraLight" panose="020F0502020204030204" pitchFamily="34" charset="0"/>
              </a:rPr>
              <a:t>sampah</a:t>
            </a:r>
            <a:r>
              <a:rPr lang="en-US" altLang="en-US" sz="2400" dirty="0">
                <a:latin typeface="Abadi ExtraLight" panose="020F0502020204030204" pitchFamily="34" charset="0"/>
              </a:rPr>
              <a:t> </a:t>
            </a:r>
            <a:r>
              <a:rPr lang="en-US" altLang="en-US" sz="2400" dirty="0" err="1">
                <a:latin typeface="Abadi ExtraLight" panose="020F0502020204030204" pitchFamily="34" charset="0"/>
              </a:rPr>
              <a:t>kemasan</a:t>
            </a:r>
            <a:r>
              <a:rPr lang="en-US" altLang="en-US" sz="2400" dirty="0">
                <a:latin typeface="Abadi ExtraLight" panose="020F0502020204030204" pitchFamily="34" charset="0"/>
              </a:rPr>
              <a:t> </a:t>
            </a:r>
            <a:r>
              <a:rPr lang="en-US" altLang="en-US" sz="2400" dirty="0" err="1">
                <a:latin typeface="Abadi ExtraLight" panose="020F0502020204030204" pitchFamily="34" charset="0"/>
              </a:rPr>
              <a:t>dengan</a:t>
            </a:r>
            <a:r>
              <a:rPr lang="en-US" altLang="en-US" sz="2400" dirty="0">
                <a:latin typeface="Abadi ExtraLight" panose="020F0502020204030204" pitchFamily="34" charset="0"/>
              </a:rPr>
              <a:t> </a:t>
            </a:r>
            <a:r>
              <a:rPr lang="en-US" altLang="en-US" sz="2400" dirty="0" err="1">
                <a:latin typeface="Abadi ExtraLight" panose="020F0502020204030204" pitchFamily="34" charset="0"/>
              </a:rPr>
              <a:t>cara</a:t>
            </a:r>
            <a:r>
              <a:rPr lang="en-US" altLang="en-US" sz="2400" dirty="0">
                <a:latin typeface="Abadi ExtraLight" panose="020F0502020204030204" pitchFamily="34" charset="0"/>
              </a:rPr>
              <a:t> </a:t>
            </a:r>
            <a:r>
              <a:rPr lang="en-US" altLang="en-US" sz="2400" dirty="0" err="1">
                <a:latin typeface="Abadi ExtraLight" panose="020F0502020204030204" pitchFamily="34" charset="0"/>
              </a:rPr>
              <a:t>menggunakan</a:t>
            </a:r>
            <a:r>
              <a:rPr lang="en-US" altLang="en-US" sz="2400" dirty="0">
                <a:latin typeface="Abadi ExtraLight" panose="020F0502020204030204" pitchFamily="34" charset="0"/>
              </a:rPr>
              <a:t> </a:t>
            </a:r>
            <a:r>
              <a:rPr lang="en-US" altLang="en-US" sz="2400" dirty="0" err="1">
                <a:latin typeface="Abadi ExtraLight" panose="020F0502020204030204" pitchFamily="34" charset="0"/>
              </a:rPr>
              <a:t>bahan</a:t>
            </a:r>
            <a:r>
              <a:rPr lang="en-US" altLang="en-US" sz="2400" dirty="0">
                <a:latin typeface="Abadi ExtraLight" panose="020F0502020204030204" pitchFamily="34" charset="0"/>
              </a:rPr>
              <a:t> yang </a:t>
            </a:r>
            <a:r>
              <a:rPr lang="en-US" altLang="en-US" sz="2400" dirty="0" err="1">
                <a:latin typeface="Abadi ExtraLight" panose="020F0502020204030204" pitchFamily="34" charset="0"/>
              </a:rPr>
              <a:t>lebih</a:t>
            </a:r>
            <a:r>
              <a:rPr lang="en-US" altLang="en-US" sz="2400" dirty="0">
                <a:latin typeface="Abadi ExtraLight" panose="020F0502020204030204" pitchFamily="34" charset="0"/>
              </a:rPr>
              <a:t> </a:t>
            </a:r>
            <a:r>
              <a:rPr lang="en-US" altLang="en-US" sz="2400" dirty="0" err="1">
                <a:latin typeface="Abadi ExtraLight" panose="020F0502020204030204" pitchFamily="34" charset="0"/>
              </a:rPr>
              <a:t>ramah</a:t>
            </a:r>
            <a:r>
              <a:rPr lang="en-US" altLang="en-US" sz="2400" dirty="0">
                <a:latin typeface="Abadi ExtraLight" panose="020F0502020204030204" pitchFamily="34" charset="0"/>
              </a:rPr>
              <a:t> </a:t>
            </a:r>
            <a:r>
              <a:rPr lang="en-US" altLang="en-US" sz="2400" dirty="0" err="1">
                <a:latin typeface="Abadi ExtraLight" panose="020F0502020204030204" pitchFamily="34" charset="0"/>
              </a:rPr>
              <a:t>lingkungan</a:t>
            </a:r>
            <a:r>
              <a:rPr lang="en-US" altLang="en-US" sz="2400" dirty="0">
                <a:latin typeface="Abadi ExtraLight" panose="020F0502020204030204" pitchFamily="34" charset="0"/>
              </a:rPr>
              <a:t>, </a:t>
            </a:r>
            <a:r>
              <a:rPr lang="en-US" altLang="en-US" sz="2400" dirty="0" err="1">
                <a:latin typeface="Abadi ExtraLight" panose="020F0502020204030204" pitchFamily="34" charset="0"/>
              </a:rPr>
              <a:t>mengurangi</a:t>
            </a:r>
            <a:r>
              <a:rPr lang="en-US" altLang="en-US" sz="2400" dirty="0">
                <a:latin typeface="Abadi ExtraLight" panose="020F0502020204030204" pitchFamily="34" charset="0"/>
              </a:rPr>
              <a:t> plastic, </a:t>
            </a:r>
            <a:r>
              <a:rPr lang="en-US" altLang="en-US" sz="2400" dirty="0" err="1">
                <a:latin typeface="Abadi ExtraLight" panose="020F0502020204030204" pitchFamily="34" charset="0"/>
              </a:rPr>
              <a:t>menggunakan</a:t>
            </a:r>
            <a:r>
              <a:rPr lang="en-US" altLang="en-US" sz="2400" dirty="0">
                <a:latin typeface="Abadi ExtraLight" panose="020F0502020204030204" pitchFamily="34" charset="0"/>
              </a:rPr>
              <a:t> </a:t>
            </a:r>
            <a:r>
              <a:rPr lang="en-US" altLang="en-US" sz="2400" dirty="0" err="1">
                <a:latin typeface="Abadi ExtraLight" panose="020F0502020204030204" pitchFamily="34" charset="0"/>
              </a:rPr>
              <a:t>kemasan</a:t>
            </a:r>
            <a:r>
              <a:rPr lang="en-US" altLang="en-US" sz="2400" dirty="0">
                <a:latin typeface="Abadi ExtraLight" panose="020F0502020204030204" pitchFamily="34" charset="0"/>
              </a:rPr>
              <a:t> </a:t>
            </a:r>
            <a:r>
              <a:rPr lang="en-US" altLang="en-US" sz="2400" dirty="0" err="1">
                <a:latin typeface="Abadi ExtraLight" panose="020F0502020204030204" pitchFamily="34" charset="0"/>
              </a:rPr>
              <a:t>berbasis</a:t>
            </a:r>
            <a:r>
              <a:rPr lang="en-US" altLang="en-US" sz="2400" dirty="0">
                <a:latin typeface="Abadi ExtraLight" panose="020F0502020204030204" pitchFamily="34" charset="0"/>
              </a:rPr>
              <a:t> </a:t>
            </a:r>
            <a:r>
              <a:rPr lang="en-US" altLang="en-US" sz="2400" dirty="0" err="1">
                <a:latin typeface="Abadi ExtraLight" panose="020F0502020204030204" pitchFamily="34" charset="0"/>
              </a:rPr>
              <a:t>kaca</a:t>
            </a:r>
            <a:r>
              <a:rPr lang="en-US" altLang="en-US" sz="2400" dirty="0">
                <a:latin typeface="Abadi ExtraLight" panose="020F0502020204030204" pitchFamily="34" charset="0"/>
              </a:rPr>
              <a:t> yang </a:t>
            </a:r>
            <a:r>
              <a:rPr lang="en-US" altLang="en-US" sz="2400" dirty="0" err="1">
                <a:latin typeface="Abadi ExtraLight" panose="020F0502020204030204" pitchFamily="34" charset="0"/>
              </a:rPr>
              <a:t>dapat</a:t>
            </a:r>
            <a:r>
              <a:rPr lang="en-US" altLang="en-US" sz="2400" dirty="0">
                <a:latin typeface="Abadi ExtraLight" panose="020F0502020204030204" pitchFamily="34" charset="0"/>
              </a:rPr>
              <a:t> </a:t>
            </a:r>
            <a:r>
              <a:rPr lang="en-US" altLang="en-US" sz="2400" dirty="0" err="1">
                <a:latin typeface="Abadi ExtraLight" panose="020F0502020204030204" pitchFamily="34" charset="0"/>
              </a:rPr>
              <a:t>digunakan</a:t>
            </a:r>
            <a:r>
              <a:rPr lang="en-US" altLang="en-US" sz="2400" dirty="0">
                <a:latin typeface="Abadi ExtraLight" panose="020F0502020204030204" pitchFamily="34" charset="0"/>
              </a:rPr>
              <a:t> </a:t>
            </a:r>
            <a:r>
              <a:rPr lang="en-US" altLang="en-US" sz="2400" dirty="0" err="1">
                <a:latin typeface="Abadi ExtraLight" panose="020F0502020204030204" pitchFamily="34" charset="0"/>
              </a:rPr>
              <a:t>ulang</a:t>
            </a:r>
            <a:endParaRPr lang="en-US" altLang="en-US" sz="2400" dirty="0">
              <a:latin typeface="Abadi ExtraLight" panose="020F0502020204030204" pitchFamily="34" charset="0"/>
            </a:endParaRPr>
          </a:p>
          <a:p>
            <a:pPr marL="342900" lvl="0" indent="-34290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AutoNum type="arabicPeriod"/>
            </a:pPr>
            <a:r>
              <a:rPr lang="en-US" altLang="en-US" sz="2400" dirty="0" err="1">
                <a:latin typeface="Abadi ExtraLight" panose="020F0502020204030204" pitchFamily="34" charset="0"/>
              </a:rPr>
              <a:t>Menghemat</a:t>
            </a:r>
            <a:r>
              <a:rPr lang="en-US" altLang="en-US" sz="2400" dirty="0">
                <a:latin typeface="Abadi ExtraLight" panose="020F0502020204030204" pitchFamily="34" charset="0"/>
              </a:rPr>
              <a:t> air dan </a:t>
            </a:r>
            <a:r>
              <a:rPr lang="en-US" altLang="en-US" sz="2400" dirty="0" err="1">
                <a:latin typeface="Abadi ExtraLight" panose="020F0502020204030204" pitchFamily="34" charset="0"/>
              </a:rPr>
              <a:t>listrik</a:t>
            </a:r>
            <a:r>
              <a:rPr lang="en-US" altLang="en-US" sz="2400" dirty="0">
                <a:latin typeface="Abadi ExtraLight" panose="020F0502020204030204" pitchFamily="34" charset="0"/>
              </a:rPr>
              <a:t> di </a:t>
            </a:r>
            <a:r>
              <a:rPr lang="en-US" altLang="en-US" sz="2400" dirty="0" err="1">
                <a:latin typeface="Abadi ExtraLight" panose="020F0502020204030204" pitchFamily="34" charset="0"/>
              </a:rPr>
              <a:t>tempat</a:t>
            </a:r>
            <a:r>
              <a:rPr lang="en-US" altLang="en-US" sz="2400" dirty="0">
                <a:latin typeface="Abadi ExtraLight" panose="020F0502020204030204" pitchFamily="34" charset="0"/>
              </a:rPr>
              <a:t> </a:t>
            </a:r>
            <a:r>
              <a:rPr lang="en-US" altLang="en-US" sz="2400" dirty="0" err="1">
                <a:latin typeface="Abadi ExtraLight" panose="020F0502020204030204" pitchFamily="34" charset="0"/>
              </a:rPr>
              <a:t>usaha</a:t>
            </a:r>
            <a:r>
              <a:rPr lang="en-US" altLang="en-US" sz="2400" dirty="0">
                <a:latin typeface="Abadi ExtraLight" panose="020F0502020204030204" pitchFamily="34" charset="0"/>
              </a:rPr>
              <a:t>.</a:t>
            </a:r>
          </a:p>
          <a:p>
            <a:endParaRPr lang="en-US" sz="2400" dirty="0">
              <a:latin typeface="Abadi ExtraLight" panose="020F0502020204030204" pitchFamily="34" charset="0"/>
            </a:endParaRP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186D1B2C-9073-9DE9-9815-7AD2D0B78B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29088" y="457200"/>
            <a:ext cx="7258050" cy="700088"/>
          </a:xfrm>
        </p:spPr>
        <p:txBody>
          <a:bodyPr/>
          <a:lstStyle/>
          <a:p>
            <a:r>
              <a:rPr lang="en-US" sz="2800" dirty="0" err="1"/>
              <a:t>Penerapan</a:t>
            </a:r>
            <a:r>
              <a:rPr lang="en-US" sz="2800" dirty="0"/>
              <a:t> 3 Pilar </a:t>
            </a:r>
            <a:r>
              <a:rPr lang="en-US" sz="2800" dirty="0" err="1"/>
              <a:t>bagi</a:t>
            </a:r>
            <a:r>
              <a:rPr lang="en-US" sz="2800" dirty="0"/>
              <a:t> </a:t>
            </a:r>
            <a:r>
              <a:rPr lang="en-US" sz="2800" dirty="0" err="1"/>
              <a:t>pemula</a:t>
            </a:r>
            <a:endParaRPr lang="en-US" sz="2800" dirty="0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6777FA1C-0603-0F9A-E6BD-FA2E2DAA0E0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294A09A9-5501-47C1-A89A-A340965A2BE2}" type="slidenum">
              <a:rPr lang="en-US" smtClean="0"/>
              <a:pPr/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953037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81C753FD-96EC-101A-B8A4-5F69A189BEF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67494" y="252549"/>
            <a:ext cx="6220278" cy="3262811"/>
          </a:xfrm>
        </p:spPr>
        <p:txBody>
          <a:bodyPr/>
          <a:lstStyle/>
          <a:p>
            <a:r>
              <a:rPr lang="en-US" dirty="0"/>
              <a:t>Thank you</a:t>
            </a:r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67BB04B7-47A4-741B-59E0-F0E6F2126E8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67493" y="3685939"/>
            <a:ext cx="6220277" cy="2919512"/>
          </a:xfrm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0967352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Rectangle 29">
            <a:extLst>
              <a:ext uri="{FF2B5EF4-FFF2-40B4-BE49-F238E27FC236}">
                <a16:creationId xmlns:a16="http://schemas.microsoft.com/office/drawing/2014/main" id="{EB3ACE49-5A92-7BC1-D4B2-D3C897227D48}"/>
              </a:ext>
            </a:extLst>
          </p:cNvPr>
          <p:cNvSpPr/>
          <p:nvPr/>
        </p:nvSpPr>
        <p:spPr>
          <a:xfrm>
            <a:off x="9530991" y="5051615"/>
            <a:ext cx="1331866" cy="1197513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C39F11DD-37E0-E6E0-6BE7-6F1223176B0E}"/>
              </a:ext>
            </a:extLst>
          </p:cNvPr>
          <p:cNvSpPr/>
          <p:nvPr/>
        </p:nvSpPr>
        <p:spPr>
          <a:xfrm>
            <a:off x="324194" y="557262"/>
            <a:ext cx="2607679" cy="52650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0035A0C7-0E1B-AC7B-27E1-D9D72115ACEA}"/>
              </a:ext>
            </a:extLst>
          </p:cNvPr>
          <p:cNvSpPr/>
          <p:nvPr/>
        </p:nvSpPr>
        <p:spPr>
          <a:xfrm>
            <a:off x="334470" y="1294578"/>
            <a:ext cx="2607678" cy="144336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06CDE276-9536-852E-07EB-074D04A8BBCA}"/>
              </a:ext>
            </a:extLst>
          </p:cNvPr>
          <p:cNvSpPr/>
          <p:nvPr/>
        </p:nvSpPr>
        <p:spPr>
          <a:xfrm>
            <a:off x="572465" y="2947469"/>
            <a:ext cx="2763748" cy="156432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B8576C3B-AEB4-B998-AC70-7736012D21F9}"/>
              </a:ext>
            </a:extLst>
          </p:cNvPr>
          <p:cNvSpPr/>
          <p:nvPr/>
        </p:nvSpPr>
        <p:spPr>
          <a:xfrm>
            <a:off x="0" y="5108980"/>
            <a:ext cx="2763748" cy="1674913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D581C41F-228D-05B5-47BF-1FA999B5731D}"/>
              </a:ext>
            </a:extLst>
          </p:cNvPr>
          <p:cNvSpPr/>
          <p:nvPr/>
        </p:nvSpPr>
        <p:spPr>
          <a:xfrm>
            <a:off x="9321776" y="302506"/>
            <a:ext cx="2860918" cy="176015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752B1045-079D-5CE9-F4DF-03FC7168AA3E}"/>
              </a:ext>
            </a:extLst>
          </p:cNvPr>
          <p:cNvSpPr/>
          <p:nvPr/>
        </p:nvSpPr>
        <p:spPr>
          <a:xfrm>
            <a:off x="9797577" y="2560762"/>
            <a:ext cx="2274557" cy="2057164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C641285F-5878-ABCC-A35F-63AEDD8A1D5D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-21946" y="4837724"/>
            <a:ext cx="3123345" cy="1818066"/>
          </a:xfrm>
          <a:prstGeom prst="rect">
            <a:avLst/>
          </a:prstGeom>
        </p:spPr>
      </p:pic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3029163" y="4677627"/>
            <a:ext cx="6133674" cy="768084"/>
          </a:xfrm>
        </p:spPr>
        <p:txBody>
          <a:bodyPr/>
          <a:lstStyle/>
          <a:p>
            <a:r>
              <a:rPr lang="en-US" altLang="ko-KR" sz="3600" dirty="0">
                <a:solidFill>
                  <a:sysClr val="window" lastClr="FFFFFF"/>
                </a:solidFill>
              </a:rPr>
              <a:t>Durrotul Ain SP. MP. MBA</a:t>
            </a:r>
            <a:endParaRPr lang="ko-KR" altLang="en-US" sz="3600" dirty="0">
              <a:solidFill>
                <a:sysClr val="window" lastClr="FFFFFF"/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>
          <a:xfrm>
            <a:off x="3029163" y="5383262"/>
            <a:ext cx="6133673" cy="384043"/>
          </a:xfrm>
        </p:spPr>
        <p:txBody>
          <a:bodyPr/>
          <a:lstStyle/>
          <a:p>
            <a:pPr lvl="0"/>
            <a:r>
              <a:rPr lang="en-US" sz="1200" dirty="0"/>
              <a:t>PHILIP MORRIS MANUFACTURING &amp; TECHNOLOGY BOLOGNA S.p.A.</a:t>
            </a:r>
          </a:p>
          <a:p>
            <a:pPr lvl="0"/>
            <a:r>
              <a:rPr lang="en-US" altLang="ko-KR" sz="1200" dirty="0"/>
              <a:t>Manager Social Sust. Reporting and DM</a:t>
            </a:r>
          </a:p>
        </p:txBody>
      </p:sp>
      <p:grpSp>
        <p:nvGrpSpPr>
          <p:cNvPr id="5" name="그룹 315">
            <a:extLst>
              <a:ext uri="{FF2B5EF4-FFF2-40B4-BE49-F238E27FC236}">
                <a16:creationId xmlns:a16="http://schemas.microsoft.com/office/drawing/2014/main" id="{6937C4F8-533A-4E51-A4C0-509EE14035BC}"/>
              </a:ext>
            </a:extLst>
          </p:cNvPr>
          <p:cNvGrpSpPr/>
          <p:nvPr/>
        </p:nvGrpSpPr>
        <p:grpSpPr>
          <a:xfrm>
            <a:off x="3123344" y="914400"/>
            <a:ext cx="5835721" cy="3431569"/>
            <a:chOff x="635000" y="1382713"/>
            <a:chExt cx="7869238" cy="4572000"/>
          </a:xfrm>
          <a:solidFill>
            <a:schemeClr val="bg1"/>
          </a:solidFill>
        </p:grpSpPr>
        <p:sp>
          <p:nvSpPr>
            <p:cNvPr id="6" name="Freeform 8">
              <a:extLst>
                <a:ext uri="{FF2B5EF4-FFF2-40B4-BE49-F238E27FC236}">
                  <a16:creationId xmlns:a16="http://schemas.microsoft.com/office/drawing/2014/main" id="{34B83E7E-0E89-4CC8-9137-066F8F45237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11213" y="3267075"/>
              <a:ext cx="7478713" cy="2654300"/>
            </a:xfrm>
            <a:custGeom>
              <a:avLst/>
              <a:gdLst>
                <a:gd name="T0" fmla="*/ 1383 w 4711"/>
                <a:gd name="T1" fmla="*/ 1616 h 1672"/>
                <a:gd name="T2" fmla="*/ 4289 w 4711"/>
                <a:gd name="T3" fmla="*/ 1370 h 1672"/>
                <a:gd name="T4" fmla="*/ 4547 w 4711"/>
                <a:gd name="T5" fmla="*/ 1482 h 1672"/>
                <a:gd name="T6" fmla="*/ 4645 w 4711"/>
                <a:gd name="T7" fmla="*/ 1305 h 1672"/>
                <a:gd name="T8" fmla="*/ 4596 w 4711"/>
                <a:gd name="T9" fmla="*/ 1330 h 1672"/>
                <a:gd name="T10" fmla="*/ 4699 w 4711"/>
                <a:gd name="T11" fmla="*/ 1014 h 1672"/>
                <a:gd name="T12" fmla="*/ 2870 w 4711"/>
                <a:gd name="T13" fmla="*/ 1134 h 1672"/>
                <a:gd name="T14" fmla="*/ 4455 w 4711"/>
                <a:gd name="T15" fmla="*/ 918 h 1672"/>
                <a:gd name="T16" fmla="*/ 4359 w 4711"/>
                <a:gd name="T17" fmla="*/ 1140 h 1672"/>
                <a:gd name="T18" fmla="*/ 4144 w 4711"/>
                <a:gd name="T19" fmla="*/ 1286 h 1672"/>
                <a:gd name="T20" fmla="*/ 3936 w 4711"/>
                <a:gd name="T21" fmla="*/ 1271 h 1672"/>
                <a:gd name="T22" fmla="*/ 3802 w 4711"/>
                <a:gd name="T23" fmla="*/ 1080 h 1672"/>
                <a:gd name="T24" fmla="*/ 4059 w 4711"/>
                <a:gd name="T25" fmla="*/ 932 h 1672"/>
                <a:gd name="T26" fmla="*/ 4430 w 4711"/>
                <a:gd name="T27" fmla="*/ 909 h 1672"/>
                <a:gd name="T28" fmla="*/ 3982 w 4711"/>
                <a:gd name="T29" fmla="*/ 883 h 1672"/>
                <a:gd name="T30" fmla="*/ 3891 w 4711"/>
                <a:gd name="T31" fmla="*/ 883 h 1672"/>
                <a:gd name="T32" fmla="*/ 4388 w 4711"/>
                <a:gd name="T33" fmla="*/ 864 h 1672"/>
                <a:gd name="T34" fmla="*/ 4362 w 4711"/>
                <a:gd name="T35" fmla="*/ 825 h 1672"/>
                <a:gd name="T36" fmla="*/ 3994 w 4711"/>
                <a:gd name="T37" fmla="*/ 817 h 1672"/>
                <a:gd name="T38" fmla="*/ 4270 w 4711"/>
                <a:gd name="T39" fmla="*/ 855 h 1672"/>
                <a:gd name="T40" fmla="*/ 4132 w 4711"/>
                <a:gd name="T41" fmla="*/ 887 h 1672"/>
                <a:gd name="T42" fmla="*/ 1563 w 4711"/>
                <a:gd name="T43" fmla="*/ 787 h 1672"/>
                <a:gd name="T44" fmla="*/ 3886 w 4711"/>
                <a:gd name="T45" fmla="*/ 778 h 1672"/>
                <a:gd name="T46" fmla="*/ 3870 w 4711"/>
                <a:gd name="T47" fmla="*/ 845 h 1672"/>
                <a:gd name="T48" fmla="*/ 3987 w 4711"/>
                <a:gd name="T49" fmla="*/ 764 h 1672"/>
                <a:gd name="T50" fmla="*/ 3821 w 4711"/>
                <a:gd name="T51" fmla="*/ 885 h 1672"/>
                <a:gd name="T52" fmla="*/ 3860 w 4711"/>
                <a:gd name="T53" fmla="*/ 710 h 1672"/>
                <a:gd name="T54" fmla="*/ 3786 w 4711"/>
                <a:gd name="T55" fmla="*/ 726 h 1672"/>
                <a:gd name="T56" fmla="*/ 3331 w 4711"/>
                <a:gd name="T57" fmla="*/ 700 h 1672"/>
                <a:gd name="T58" fmla="*/ 3957 w 4711"/>
                <a:gd name="T59" fmla="*/ 677 h 1672"/>
                <a:gd name="T60" fmla="*/ 1245 w 4711"/>
                <a:gd name="T61" fmla="*/ 637 h 1672"/>
                <a:gd name="T62" fmla="*/ 1351 w 4711"/>
                <a:gd name="T63" fmla="*/ 529 h 1672"/>
                <a:gd name="T64" fmla="*/ 3942 w 4711"/>
                <a:gd name="T65" fmla="*/ 620 h 1672"/>
                <a:gd name="T66" fmla="*/ 3942 w 4711"/>
                <a:gd name="T67" fmla="*/ 602 h 1672"/>
                <a:gd name="T68" fmla="*/ 1173 w 4711"/>
                <a:gd name="T69" fmla="*/ 511 h 1672"/>
                <a:gd name="T70" fmla="*/ 1255 w 4711"/>
                <a:gd name="T71" fmla="*/ 515 h 1672"/>
                <a:gd name="T72" fmla="*/ 96 w 4711"/>
                <a:gd name="T73" fmla="*/ 454 h 1672"/>
                <a:gd name="T74" fmla="*/ 1088 w 4711"/>
                <a:gd name="T75" fmla="*/ 445 h 1672"/>
                <a:gd name="T76" fmla="*/ 1166 w 4711"/>
                <a:gd name="T77" fmla="*/ 429 h 1672"/>
                <a:gd name="T78" fmla="*/ 1149 w 4711"/>
                <a:gd name="T79" fmla="*/ 400 h 1672"/>
                <a:gd name="T80" fmla="*/ 2694 w 4711"/>
                <a:gd name="T81" fmla="*/ 262 h 1672"/>
                <a:gd name="T82" fmla="*/ 2256 w 4711"/>
                <a:gd name="T83" fmla="*/ 181 h 1672"/>
                <a:gd name="T84" fmla="*/ 2353 w 4711"/>
                <a:gd name="T85" fmla="*/ 119 h 1672"/>
                <a:gd name="T86" fmla="*/ 4183 w 4711"/>
                <a:gd name="T87" fmla="*/ 162 h 1672"/>
                <a:gd name="T88" fmla="*/ 4046 w 4711"/>
                <a:gd name="T89" fmla="*/ 288 h 1672"/>
                <a:gd name="T90" fmla="*/ 4128 w 4711"/>
                <a:gd name="T91" fmla="*/ 225 h 1672"/>
                <a:gd name="T92" fmla="*/ 2400 w 4711"/>
                <a:gd name="T93" fmla="*/ 78 h 1672"/>
                <a:gd name="T94" fmla="*/ 2425 w 4711"/>
                <a:gd name="T95" fmla="*/ 227 h 1672"/>
                <a:gd name="T96" fmla="*/ 2247 w 4711"/>
                <a:gd name="T97" fmla="*/ 148 h 1672"/>
                <a:gd name="T98" fmla="*/ 2167 w 4711"/>
                <a:gd name="T99" fmla="*/ 232 h 1672"/>
                <a:gd name="T100" fmla="*/ 2489 w 4711"/>
                <a:gd name="T101" fmla="*/ 332 h 1672"/>
                <a:gd name="T102" fmla="*/ 2720 w 4711"/>
                <a:gd name="T103" fmla="*/ 234 h 1672"/>
                <a:gd name="T104" fmla="*/ 2577 w 4711"/>
                <a:gd name="T105" fmla="*/ 157 h 1672"/>
                <a:gd name="T106" fmla="*/ 2533 w 4711"/>
                <a:gd name="T107" fmla="*/ 232 h 1672"/>
                <a:gd name="T108" fmla="*/ 1210 w 4711"/>
                <a:gd name="T109" fmla="*/ 78 h 1672"/>
                <a:gd name="T110" fmla="*/ 2798 w 4711"/>
                <a:gd name="T111" fmla="*/ 145 h 1672"/>
                <a:gd name="T112" fmla="*/ 2903 w 4711"/>
                <a:gd name="T113" fmla="*/ 147 h 1672"/>
                <a:gd name="T114" fmla="*/ 2943 w 4711"/>
                <a:gd name="T115" fmla="*/ 127 h 1672"/>
                <a:gd name="T116" fmla="*/ 1393 w 4711"/>
                <a:gd name="T117" fmla="*/ 66 h 1672"/>
                <a:gd name="T118" fmla="*/ 1028 w 4711"/>
                <a:gd name="T119" fmla="*/ 126 h 1672"/>
                <a:gd name="T120" fmla="*/ 1194 w 4711"/>
                <a:gd name="T121" fmla="*/ 89 h 1672"/>
                <a:gd name="T122" fmla="*/ 1076 w 4711"/>
                <a:gd name="T123" fmla="*/ 54 h 16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4711" h="1672">
                  <a:moveTo>
                    <a:pt x="1290" y="1620"/>
                  </a:moveTo>
                  <a:lnTo>
                    <a:pt x="1304" y="1628"/>
                  </a:lnTo>
                  <a:lnTo>
                    <a:pt x="1318" y="1641"/>
                  </a:lnTo>
                  <a:lnTo>
                    <a:pt x="1332" y="1653"/>
                  </a:lnTo>
                  <a:lnTo>
                    <a:pt x="1348" y="1662"/>
                  </a:lnTo>
                  <a:lnTo>
                    <a:pt x="1348" y="1670"/>
                  </a:lnTo>
                  <a:lnTo>
                    <a:pt x="1339" y="1670"/>
                  </a:lnTo>
                  <a:lnTo>
                    <a:pt x="1330" y="1672"/>
                  </a:lnTo>
                  <a:lnTo>
                    <a:pt x="1316" y="1672"/>
                  </a:lnTo>
                  <a:lnTo>
                    <a:pt x="1304" y="1669"/>
                  </a:lnTo>
                  <a:lnTo>
                    <a:pt x="1297" y="1667"/>
                  </a:lnTo>
                  <a:lnTo>
                    <a:pt x="1294" y="1653"/>
                  </a:lnTo>
                  <a:lnTo>
                    <a:pt x="1290" y="1635"/>
                  </a:lnTo>
                  <a:lnTo>
                    <a:pt x="1290" y="1620"/>
                  </a:lnTo>
                  <a:close/>
                  <a:moveTo>
                    <a:pt x="1402" y="1590"/>
                  </a:moveTo>
                  <a:lnTo>
                    <a:pt x="1416" y="1593"/>
                  </a:lnTo>
                  <a:lnTo>
                    <a:pt x="1432" y="1599"/>
                  </a:lnTo>
                  <a:lnTo>
                    <a:pt x="1444" y="1604"/>
                  </a:lnTo>
                  <a:lnTo>
                    <a:pt x="1440" y="1604"/>
                  </a:lnTo>
                  <a:lnTo>
                    <a:pt x="1428" y="1611"/>
                  </a:lnTo>
                  <a:lnTo>
                    <a:pt x="1416" y="1616"/>
                  </a:lnTo>
                  <a:lnTo>
                    <a:pt x="1402" y="1620"/>
                  </a:lnTo>
                  <a:lnTo>
                    <a:pt x="1402" y="1613"/>
                  </a:lnTo>
                  <a:lnTo>
                    <a:pt x="1404" y="1611"/>
                  </a:lnTo>
                  <a:lnTo>
                    <a:pt x="1407" y="1609"/>
                  </a:lnTo>
                  <a:lnTo>
                    <a:pt x="1409" y="1607"/>
                  </a:lnTo>
                  <a:lnTo>
                    <a:pt x="1409" y="1606"/>
                  </a:lnTo>
                  <a:lnTo>
                    <a:pt x="1411" y="1604"/>
                  </a:lnTo>
                  <a:lnTo>
                    <a:pt x="1412" y="1600"/>
                  </a:lnTo>
                  <a:lnTo>
                    <a:pt x="1409" y="1600"/>
                  </a:lnTo>
                  <a:lnTo>
                    <a:pt x="1400" y="1609"/>
                  </a:lnTo>
                  <a:lnTo>
                    <a:pt x="1392" y="1614"/>
                  </a:lnTo>
                  <a:lnTo>
                    <a:pt x="1383" y="1616"/>
                  </a:lnTo>
                  <a:lnTo>
                    <a:pt x="1371" y="1620"/>
                  </a:lnTo>
                  <a:lnTo>
                    <a:pt x="1371" y="1604"/>
                  </a:lnTo>
                  <a:lnTo>
                    <a:pt x="1381" y="1600"/>
                  </a:lnTo>
                  <a:lnTo>
                    <a:pt x="1392" y="1595"/>
                  </a:lnTo>
                  <a:lnTo>
                    <a:pt x="1402" y="1590"/>
                  </a:lnTo>
                  <a:close/>
                  <a:moveTo>
                    <a:pt x="1374" y="1393"/>
                  </a:moveTo>
                  <a:lnTo>
                    <a:pt x="1378" y="1396"/>
                  </a:lnTo>
                  <a:lnTo>
                    <a:pt x="1381" y="1398"/>
                  </a:lnTo>
                  <a:lnTo>
                    <a:pt x="1383" y="1400"/>
                  </a:lnTo>
                  <a:lnTo>
                    <a:pt x="1385" y="1403"/>
                  </a:lnTo>
                  <a:lnTo>
                    <a:pt x="1385" y="1407"/>
                  </a:lnTo>
                  <a:lnTo>
                    <a:pt x="1386" y="1412"/>
                  </a:lnTo>
                  <a:lnTo>
                    <a:pt x="1378" y="1412"/>
                  </a:lnTo>
                  <a:lnTo>
                    <a:pt x="1376" y="1408"/>
                  </a:lnTo>
                  <a:lnTo>
                    <a:pt x="1374" y="1405"/>
                  </a:lnTo>
                  <a:lnTo>
                    <a:pt x="1374" y="1403"/>
                  </a:lnTo>
                  <a:lnTo>
                    <a:pt x="1372" y="1401"/>
                  </a:lnTo>
                  <a:lnTo>
                    <a:pt x="1374" y="1398"/>
                  </a:lnTo>
                  <a:lnTo>
                    <a:pt x="1374" y="1393"/>
                  </a:lnTo>
                  <a:close/>
                  <a:moveTo>
                    <a:pt x="4289" y="1370"/>
                  </a:moveTo>
                  <a:lnTo>
                    <a:pt x="4294" y="1384"/>
                  </a:lnTo>
                  <a:lnTo>
                    <a:pt x="4296" y="1400"/>
                  </a:lnTo>
                  <a:lnTo>
                    <a:pt x="4292" y="1415"/>
                  </a:lnTo>
                  <a:lnTo>
                    <a:pt x="4284" y="1424"/>
                  </a:lnTo>
                  <a:lnTo>
                    <a:pt x="4275" y="1429"/>
                  </a:lnTo>
                  <a:lnTo>
                    <a:pt x="4263" y="1435"/>
                  </a:lnTo>
                  <a:lnTo>
                    <a:pt x="4258" y="1414"/>
                  </a:lnTo>
                  <a:lnTo>
                    <a:pt x="4251" y="1393"/>
                  </a:lnTo>
                  <a:lnTo>
                    <a:pt x="4244" y="1374"/>
                  </a:lnTo>
                  <a:lnTo>
                    <a:pt x="4258" y="1374"/>
                  </a:lnTo>
                  <a:lnTo>
                    <a:pt x="4270" y="1381"/>
                  </a:lnTo>
                  <a:lnTo>
                    <a:pt x="4280" y="1379"/>
                  </a:lnTo>
                  <a:lnTo>
                    <a:pt x="4289" y="1370"/>
                  </a:lnTo>
                  <a:close/>
                  <a:moveTo>
                    <a:pt x="4577" y="1367"/>
                  </a:moveTo>
                  <a:lnTo>
                    <a:pt x="4580" y="1368"/>
                  </a:lnTo>
                  <a:lnTo>
                    <a:pt x="4584" y="1370"/>
                  </a:lnTo>
                  <a:lnTo>
                    <a:pt x="4586" y="1372"/>
                  </a:lnTo>
                  <a:lnTo>
                    <a:pt x="4587" y="1374"/>
                  </a:lnTo>
                  <a:lnTo>
                    <a:pt x="4589" y="1375"/>
                  </a:lnTo>
                  <a:lnTo>
                    <a:pt x="4593" y="1379"/>
                  </a:lnTo>
                  <a:lnTo>
                    <a:pt x="4593" y="1377"/>
                  </a:lnTo>
                  <a:lnTo>
                    <a:pt x="4594" y="1375"/>
                  </a:lnTo>
                  <a:lnTo>
                    <a:pt x="4596" y="1372"/>
                  </a:lnTo>
                  <a:lnTo>
                    <a:pt x="4596" y="1370"/>
                  </a:lnTo>
                  <a:lnTo>
                    <a:pt x="4598" y="1370"/>
                  </a:lnTo>
                  <a:lnTo>
                    <a:pt x="4600" y="1370"/>
                  </a:lnTo>
                  <a:lnTo>
                    <a:pt x="4600" y="1374"/>
                  </a:lnTo>
                  <a:lnTo>
                    <a:pt x="4601" y="1377"/>
                  </a:lnTo>
                  <a:lnTo>
                    <a:pt x="4603" y="1382"/>
                  </a:lnTo>
                  <a:lnTo>
                    <a:pt x="4603" y="1388"/>
                  </a:lnTo>
                  <a:lnTo>
                    <a:pt x="4603" y="1393"/>
                  </a:lnTo>
                  <a:lnTo>
                    <a:pt x="4591" y="1407"/>
                  </a:lnTo>
                  <a:lnTo>
                    <a:pt x="4580" y="1424"/>
                  </a:lnTo>
                  <a:lnTo>
                    <a:pt x="4584" y="1435"/>
                  </a:lnTo>
                  <a:lnTo>
                    <a:pt x="4582" y="1438"/>
                  </a:lnTo>
                  <a:lnTo>
                    <a:pt x="4577" y="1442"/>
                  </a:lnTo>
                  <a:lnTo>
                    <a:pt x="4572" y="1443"/>
                  </a:lnTo>
                  <a:lnTo>
                    <a:pt x="4567" y="1445"/>
                  </a:lnTo>
                  <a:lnTo>
                    <a:pt x="4561" y="1449"/>
                  </a:lnTo>
                  <a:lnTo>
                    <a:pt x="4558" y="1450"/>
                  </a:lnTo>
                  <a:lnTo>
                    <a:pt x="4554" y="1456"/>
                  </a:lnTo>
                  <a:lnTo>
                    <a:pt x="4554" y="1461"/>
                  </a:lnTo>
                  <a:lnTo>
                    <a:pt x="4553" y="1466"/>
                  </a:lnTo>
                  <a:lnTo>
                    <a:pt x="4553" y="1471"/>
                  </a:lnTo>
                  <a:lnTo>
                    <a:pt x="4551" y="1478"/>
                  </a:lnTo>
                  <a:lnTo>
                    <a:pt x="4547" y="1482"/>
                  </a:lnTo>
                  <a:lnTo>
                    <a:pt x="4542" y="1485"/>
                  </a:lnTo>
                  <a:lnTo>
                    <a:pt x="4537" y="1489"/>
                  </a:lnTo>
                  <a:lnTo>
                    <a:pt x="4532" y="1492"/>
                  </a:lnTo>
                  <a:lnTo>
                    <a:pt x="4526" y="1497"/>
                  </a:lnTo>
                  <a:lnTo>
                    <a:pt x="4519" y="1497"/>
                  </a:lnTo>
                  <a:lnTo>
                    <a:pt x="4511" y="1491"/>
                  </a:lnTo>
                  <a:lnTo>
                    <a:pt x="4502" y="1485"/>
                  </a:lnTo>
                  <a:lnTo>
                    <a:pt x="4495" y="1480"/>
                  </a:lnTo>
                  <a:lnTo>
                    <a:pt x="4488" y="1470"/>
                  </a:lnTo>
                  <a:lnTo>
                    <a:pt x="4493" y="1466"/>
                  </a:lnTo>
                  <a:lnTo>
                    <a:pt x="4495" y="1461"/>
                  </a:lnTo>
                  <a:lnTo>
                    <a:pt x="4497" y="1457"/>
                  </a:lnTo>
                  <a:lnTo>
                    <a:pt x="4498" y="1452"/>
                  </a:lnTo>
                  <a:lnTo>
                    <a:pt x="4500" y="1447"/>
                  </a:lnTo>
                  <a:lnTo>
                    <a:pt x="4504" y="1443"/>
                  </a:lnTo>
                  <a:lnTo>
                    <a:pt x="4514" y="1440"/>
                  </a:lnTo>
                  <a:lnTo>
                    <a:pt x="4525" y="1438"/>
                  </a:lnTo>
                  <a:lnTo>
                    <a:pt x="4535" y="1435"/>
                  </a:lnTo>
                  <a:lnTo>
                    <a:pt x="4540" y="1429"/>
                  </a:lnTo>
                  <a:lnTo>
                    <a:pt x="4549" y="1417"/>
                  </a:lnTo>
                  <a:lnTo>
                    <a:pt x="4556" y="1403"/>
                  </a:lnTo>
                  <a:lnTo>
                    <a:pt x="4565" y="1389"/>
                  </a:lnTo>
                  <a:lnTo>
                    <a:pt x="4572" y="1375"/>
                  </a:lnTo>
                  <a:lnTo>
                    <a:pt x="4577" y="1367"/>
                  </a:lnTo>
                  <a:close/>
                  <a:moveTo>
                    <a:pt x="4570" y="1239"/>
                  </a:moveTo>
                  <a:lnTo>
                    <a:pt x="4577" y="1239"/>
                  </a:lnTo>
                  <a:lnTo>
                    <a:pt x="4593" y="1255"/>
                  </a:lnTo>
                  <a:lnTo>
                    <a:pt x="4607" y="1269"/>
                  </a:lnTo>
                  <a:lnTo>
                    <a:pt x="4621" y="1285"/>
                  </a:lnTo>
                  <a:lnTo>
                    <a:pt x="4631" y="1305"/>
                  </a:lnTo>
                  <a:lnTo>
                    <a:pt x="4636" y="1305"/>
                  </a:lnTo>
                  <a:lnTo>
                    <a:pt x="4642" y="1305"/>
                  </a:lnTo>
                  <a:lnTo>
                    <a:pt x="4645" y="1305"/>
                  </a:lnTo>
                  <a:lnTo>
                    <a:pt x="4647" y="1305"/>
                  </a:lnTo>
                  <a:lnTo>
                    <a:pt x="4650" y="1305"/>
                  </a:lnTo>
                  <a:lnTo>
                    <a:pt x="4654" y="1302"/>
                  </a:lnTo>
                  <a:lnTo>
                    <a:pt x="4656" y="1299"/>
                  </a:lnTo>
                  <a:lnTo>
                    <a:pt x="4657" y="1293"/>
                  </a:lnTo>
                  <a:lnTo>
                    <a:pt x="4661" y="1293"/>
                  </a:lnTo>
                  <a:lnTo>
                    <a:pt x="4661" y="1316"/>
                  </a:lnTo>
                  <a:lnTo>
                    <a:pt x="4659" y="1321"/>
                  </a:lnTo>
                  <a:lnTo>
                    <a:pt x="4657" y="1326"/>
                  </a:lnTo>
                  <a:lnTo>
                    <a:pt x="4656" y="1332"/>
                  </a:lnTo>
                  <a:lnTo>
                    <a:pt x="4654" y="1335"/>
                  </a:lnTo>
                  <a:lnTo>
                    <a:pt x="4642" y="1335"/>
                  </a:lnTo>
                  <a:lnTo>
                    <a:pt x="4642" y="1347"/>
                  </a:lnTo>
                  <a:lnTo>
                    <a:pt x="4631" y="1358"/>
                  </a:lnTo>
                  <a:lnTo>
                    <a:pt x="4622" y="1368"/>
                  </a:lnTo>
                  <a:lnTo>
                    <a:pt x="4612" y="1379"/>
                  </a:lnTo>
                  <a:lnTo>
                    <a:pt x="4612" y="1374"/>
                  </a:lnTo>
                  <a:lnTo>
                    <a:pt x="4610" y="1370"/>
                  </a:lnTo>
                  <a:lnTo>
                    <a:pt x="4610" y="1367"/>
                  </a:lnTo>
                  <a:lnTo>
                    <a:pt x="4610" y="1361"/>
                  </a:lnTo>
                  <a:lnTo>
                    <a:pt x="4612" y="1358"/>
                  </a:lnTo>
                  <a:lnTo>
                    <a:pt x="4612" y="1354"/>
                  </a:lnTo>
                  <a:lnTo>
                    <a:pt x="4612" y="1351"/>
                  </a:lnTo>
                  <a:lnTo>
                    <a:pt x="4610" y="1349"/>
                  </a:lnTo>
                  <a:lnTo>
                    <a:pt x="4607" y="1347"/>
                  </a:lnTo>
                  <a:lnTo>
                    <a:pt x="4603" y="1346"/>
                  </a:lnTo>
                  <a:lnTo>
                    <a:pt x="4600" y="1344"/>
                  </a:lnTo>
                  <a:lnTo>
                    <a:pt x="4596" y="1342"/>
                  </a:lnTo>
                  <a:lnTo>
                    <a:pt x="4593" y="1340"/>
                  </a:lnTo>
                  <a:lnTo>
                    <a:pt x="4591" y="1339"/>
                  </a:lnTo>
                  <a:lnTo>
                    <a:pt x="4591" y="1337"/>
                  </a:lnTo>
                  <a:lnTo>
                    <a:pt x="4593" y="1335"/>
                  </a:lnTo>
                  <a:lnTo>
                    <a:pt x="4596" y="1330"/>
                  </a:lnTo>
                  <a:lnTo>
                    <a:pt x="4601" y="1326"/>
                  </a:lnTo>
                  <a:lnTo>
                    <a:pt x="4607" y="1321"/>
                  </a:lnTo>
                  <a:lnTo>
                    <a:pt x="4612" y="1316"/>
                  </a:lnTo>
                  <a:lnTo>
                    <a:pt x="4605" y="1309"/>
                  </a:lnTo>
                  <a:lnTo>
                    <a:pt x="4598" y="1297"/>
                  </a:lnTo>
                  <a:lnTo>
                    <a:pt x="4587" y="1279"/>
                  </a:lnTo>
                  <a:lnTo>
                    <a:pt x="4579" y="1264"/>
                  </a:lnTo>
                  <a:lnTo>
                    <a:pt x="4574" y="1250"/>
                  </a:lnTo>
                  <a:lnTo>
                    <a:pt x="4570" y="1239"/>
                  </a:lnTo>
                  <a:close/>
                  <a:moveTo>
                    <a:pt x="4507" y="1056"/>
                  </a:moveTo>
                  <a:lnTo>
                    <a:pt x="4516" y="1056"/>
                  </a:lnTo>
                  <a:lnTo>
                    <a:pt x="4532" y="1068"/>
                  </a:lnTo>
                  <a:lnTo>
                    <a:pt x="4551" y="1079"/>
                  </a:lnTo>
                  <a:lnTo>
                    <a:pt x="4551" y="1089"/>
                  </a:lnTo>
                  <a:lnTo>
                    <a:pt x="4539" y="1089"/>
                  </a:lnTo>
                  <a:lnTo>
                    <a:pt x="4530" y="1082"/>
                  </a:lnTo>
                  <a:lnTo>
                    <a:pt x="4521" y="1075"/>
                  </a:lnTo>
                  <a:lnTo>
                    <a:pt x="4514" y="1066"/>
                  </a:lnTo>
                  <a:lnTo>
                    <a:pt x="4507" y="1056"/>
                  </a:lnTo>
                  <a:close/>
                  <a:moveTo>
                    <a:pt x="4692" y="995"/>
                  </a:moveTo>
                  <a:lnTo>
                    <a:pt x="4696" y="995"/>
                  </a:lnTo>
                  <a:lnTo>
                    <a:pt x="4699" y="997"/>
                  </a:lnTo>
                  <a:lnTo>
                    <a:pt x="4699" y="997"/>
                  </a:lnTo>
                  <a:lnTo>
                    <a:pt x="4701" y="998"/>
                  </a:lnTo>
                  <a:lnTo>
                    <a:pt x="4701" y="1000"/>
                  </a:lnTo>
                  <a:lnTo>
                    <a:pt x="4703" y="1002"/>
                  </a:lnTo>
                  <a:lnTo>
                    <a:pt x="4704" y="1005"/>
                  </a:lnTo>
                  <a:lnTo>
                    <a:pt x="4708" y="1011"/>
                  </a:lnTo>
                  <a:lnTo>
                    <a:pt x="4710" y="1017"/>
                  </a:lnTo>
                  <a:lnTo>
                    <a:pt x="4711" y="1024"/>
                  </a:lnTo>
                  <a:lnTo>
                    <a:pt x="4704" y="1024"/>
                  </a:lnTo>
                  <a:lnTo>
                    <a:pt x="4704" y="1017"/>
                  </a:lnTo>
                  <a:lnTo>
                    <a:pt x="4699" y="1014"/>
                  </a:lnTo>
                  <a:lnTo>
                    <a:pt x="4697" y="1009"/>
                  </a:lnTo>
                  <a:lnTo>
                    <a:pt x="4696" y="1005"/>
                  </a:lnTo>
                  <a:lnTo>
                    <a:pt x="4694" y="1000"/>
                  </a:lnTo>
                  <a:lnTo>
                    <a:pt x="4692" y="995"/>
                  </a:lnTo>
                  <a:close/>
                  <a:moveTo>
                    <a:pt x="4532" y="974"/>
                  </a:moveTo>
                  <a:lnTo>
                    <a:pt x="4535" y="974"/>
                  </a:lnTo>
                  <a:lnTo>
                    <a:pt x="4537" y="976"/>
                  </a:lnTo>
                  <a:lnTo>
                    <a:pt x="4537" y="977"/>
                  </a:lnTo>
                  <a:lnTo>
                    <a:pt x="4539" y="977"/>
                  </a:lnTo>
                  <a:lnTo>
                    <a:pt x="4540" y="977"/>
                  </a:lnTo>
                  <a:lnTo>
                    <a:pt x="4542" y="979"/>
                  </a:lnTo>
                  <a:lnTo>
                    <a:pt x="4544" y="984"/>
                  </a:lnTo>
                  <a:lnTo>
                    <a:pt x="4544" y="990"/>
                  </a:lnTo>
                  <a:lnTo>
                    <a:pt x="4546" y="993"/>
                  </a:lnTo>
                  <a:lnTo>
                    <a:pt x="4547" y="997"/>
                  </a:lnTo>
                  <a:lnTo>
                    <a:pt x="4549" y="1000"/>
                  </a:lnTo>
                  <a:lnTo>
                    <a:pt x="4551" y="1005"/>
                  </a:lnTo>
                  <a:lnTo>
                    <a:pt x="4539" y="1005"/>
                  </a:lnTo>
                  <a:lnTo>
                    <a:pt x="4537" y="997"/>
                  </a:lnTo>
                  <a:lnTo>
                    <a:pt x="4533" y="991"/>
                  </a:lnTo>
                  <a:lnTo>
                    <a:pt x="4532" y="984"/>
                  </a:lnTo>
                  <a:lnTo>
                    <a:pt x="4532" y="974"/>
                  </a:lnTo>
                  <a:close/>
                  <a:moveTo>
                    <a:pt x="2907" y="967"/>
                  </a:moveTo>
                  <a:lnTo>
                    <a:pt x="2907" y="974"/>
                  </a:lnTo>
                  <a:lnTo>
                    <a:pt x="2915" y="993"/>
                  </a:lnTo>
                  <a:lnTo>
                    <a:pt x="2915" y="1014"/>
                  </a:lnTo>
                  <a:lnTo>
                    <a:pt x="2910" y="1033"/>
                  </a:lnTo>
                  <a:lnTo>
                    <a:pt x="2901" y="1052"/>
                  </a:lnTo>
                  <a:lnTo>
                    <a:pt x="2891" y="1070"/>
                  </a:lnTo>
                  <a:lnTo>
                    <a:pt x="2882" y="1087"/>
                  </a:lnTo>
                  <a:lnTo>
                    <a:pt x="2875" y="1101"/>
                  </a:lnTo>
                  <a:lnTo>
                    <a:pt x="2872" y="1119"/>
                  </a:lnTo>
                  <a:lnTo>
                    <a:pt x="2870" y="1134"/>
                  </a:lnTo>
                  <a:lnTo>
                    <a:pt x="2868" y="1147"/>
                  </a:lnTo>
                  <a:lnTo>
                    <a:pt x="2861" y="1157"/>
                  </a:lnTo>
                  <a:lnTo>
                    <a:pt x="2849" y="1166"/>
                  </a:lnTo>
                  <a:lnTo>
                    <a:pt x="2849" y="1162"/>
                  </a:lnTo>
                  <a:lnTo>
                    <a:pt x="2842" y="1161"/>
                  </a:lnTo>
                  <a:lnTo>
                    <a:pt x="2837" y="1159"/>
                  </a:lnTo>
                  <a:lnTo>
                    <a:pt x="2832" y="1155"/>
                  </a:lnTo>
                  <a:lnTo>
                    <a:pt x="2828" y="1150"/>
                  </a:lnTo>
                  <a:lnTo>
                    <a:pt x="2826" y="1143"/>
                  </a:lnTo>
                  <a:lnTo>
                    <a:pt x="2819" y="1129"/>
                  </a:lnTo>
                  <a:lnTo>
                    <a:pt x="2818" y="1115"/>
                  </a:lnTo>
                  <a:lnTo>
                    <a:pt x="2823" y="1103"/>
                  </a:lnTo>
                  <a:lnTo>
                    <a:pt x="2828" y="1089"/>
                  </a:lnTo>
                  <a:lnTo>
                    <a:pt x="2833" y="1075"/>
                  </a:lnTo>
                  <a:lnTo>
                    <a:pt x="2833" y="1066"/>
                  </a:lnTo>
                  <a:lnTo>
                    <a:pt x="2832" y="1052"/>
                  </a:lnTo>
                  <a:lnTo>
                    <a:pt x="2830" y="1038"/>
                  </a:lnTo>
                  <a:lnTo>
                    <a:pt x="2830" y="1024"/>
                  </a:lnTo>
                  <a:lnTo>
                    <a:pt x="2849" y="1024"/>
                  </a:lnTo>
                  <a:lnTo>
                    <a:pt x="2854" y="1016"/>
                  </a:lnTo>
                  <a:lnTo>
                    <a:pt x="2865" y="1005"/>
                  </a:lnTo>
                  <a:lnTo>
                    <a:pt x="2875" y="993"/>
                  </a:lnTo>
                  <a:lnTo>
                    <a:pt x="2887" y="981"/>
                  </a:lnTo>
                  <a:lnTo>
                    <a:pt x="2898" y="972"/>
                  </a:lnTo>
                  <a:lnTo>
                    <a:pt x="2907" y="967"/>
                  </a:lnTo>
                  <a:close/>
                  <a:moveTo>
                    <a:pt x="4455" y="913"/>
                  </a:moveTo>
                  <a:lnTo>
                    <a:pt x="4469" y="918"/>
                  </a:lnTo>
                  <a:lnTo>
                    <a:pt x="4469" y="925"/>
                  </a:lnTo>
                  <a:lnTo>
                    <a:pt x="4458" y="925"/>
                  </a:lnTo>
                  <a:lnTo>
                    <a:pt x="4458" y="921"/>
                  </a:lnTo>
                  <a:lnTo>
                    <a:pt x="4457" y="920"/>
                  </a:lnTo>
                  <a:lnTo>
                    <a:pt x="4457" y="918"/>
                  </a:lnTo>
                  <a:lnTo>
                    <a:pt x="4455" y="918"/>
                  </a:lnTo>
                  <a:lnTo>
                    <a:pt x="4455" y="916"/>
                  </a:lnTo>
                  <a:lnTo>
                    <a:pt x="4455" y="913"/>
                  </a:lnTo>
                  <a:close/>
                  <a:moveTo>
                    <a:pt x="4205" y="909"/>
                  </a:moveTo>
                  <a:lnTo>
                    <a:pt x="4209" y="909"/>
                  </a:lnTo>
                  <a:lnTo>
                    <a:pt x="4210" y="918"/>
                  </a:lnTo>
                  <a:lnTo>
                    <a:pt x="4212" y="930"/>
                  </a:lnTo>
                  <a:lnTo>
                    <a:pt x="4217" y="944"/>
                  </a:lnTo>
                  <a:lnTo>
                    <a:pt x="4221" y="956"/>
                  </a:lnTo>
                  <a:lnTo>
                    <a:pt x="4224" y="963"/>
                  </a:lnTo>
                  <a:lnTo>
                    <a:pt x="4226" y="965"/>
                  </a:lnTo>
                  <a:lnTo>
                    <a:pt x="4231" y="967"/>
                  </a:lnTo>
                  <a:lnTo>
                    <a:pt x="4235" y="967"/>
                  </a:lnTo>
                  <a:lnTo>
                    <a:pt x="4240" y="969"/>
                  </a:lnTo>
                  <a:lnTo>
                    <a:pt x="4244" y="969"/>
                  </a:lnTo>
                  <a:lnTo>
                    <a:pt x="4247" y="970"/>
                  </a:lnTo>
                  <a:lnTo>
                    <a:pt x="4247" y="976"/>
                  </a:lnTo>
                  <a:lnTo>
                    <a:pt x="4251" y="988"/>
                  </a:lnTo>
                  <a:lnTo>
                    <a:pt x="4254" y="1002"/>
                  </a:lnTo>
                  <a:lnTo>
                    <a:pt x="4259" y="1019"/>
                  </a:lnTo>
                  <a:lnTo>
                    <a:pt x="4263" y="1031"/>
                  </a:lnTo>
                  <a:lnTo>
                    <a:pt x="4266" y="1040"/>
                  </a:lnTo>
                  <a:lnTo>
                    <a:pt x="4275" y="1040"/>
                  </a:lnTo>
                  <a:lnTo>
                    <a:pt x="4280" y="1042"/>
                  </a:lnTo>
                  <a:lnTo>
                    <a:pt x="4286" y="1044"/>
                  </a:lnTo>
                  <a:lnTo>
                    <a:pt x="4289" y="1047"/>
                  </a:lnTo>
                  <a:lnTo>
                    <a:pt x="4292" y="1052"/>
                  </a:lnTo>
                  <a:lnTo>
                    <a:pt x="4301" y="1065"/>
                  </a:lnTo>
                  <a:lnTo>
                    <a:pt x="4305" y="1082"/>
                  </a:lnTo>
                  <a:lnTo>
                    <a:pt x="4324" y="1082"/>
                  </a:lnTo>
                  <a:lnTo>
                    <a:pt x="4331" y="1100"/>
                  </a:lnTo>
                  <a:lnTo>
                    <a:pt x="4341" y="1112"/>
                  </a:lnTo>
                  <a:lnTo>
                    <a:pt x="4350" y="1124"/>
                  </a:lnTo>
                  <a:lnTo>
                    <a:pt x="4359" y="1140"/>
                  </a:lnTo>
                  <a:lnTo>
                    <a:pt x="4362" y="1166"/>
                  </a:lnTo>
                  <a:lnTo>
                    <a:pt x="4361" y="1187"/>
                  </a:lnTo>
                  <a:lnTo>
                    <a:pt x="4355" y="1208"/>
                  </a:lnTo>
                  <a:lnTo>
                    <a:pt x="4347" y="1227"/>
                  </a:lnTo>
                  <a:lnTo>
                    <a:pt x="4338" y="1248"/>
                  </a:lnTo>
                  <a:lnTo>
                    <a:pt x="4327" y="1271"/>
                  </a:lnTo>
                  <a:lnTo>
                    <a:pt x="4324" y="1285"/>
                  </a:lnTo>
                  <a:lnTo>
                    <a:pt x="4319" y="1299"/>
                  </a:lnTo>
                  <a:lnTo>
                    <a:pt x="4315" y="1314"/>
                  </a:lnTo>
                  <a:lnTo>
                    <a:pt x="4310" y="1326"/>
                  </a:lnTo>
                  <a:lnTo>
                    <a:pt x="4301" y="1335"/>
                  </a:lnTo>
                  <a:lnTo>
                    <a:pt x="4291" y="1340"/>
                  </a:lnTo>
                  <a:lnTo>
                    <a:pt x="4279" y="1346"/>
                  </a:lnTo>
                  <a:lnTo>
                    <a:pt x="4266" y="1351"/>
                  </a:lnTo>
                  <a:lnTo>
                    <a:pt x="4258" y="1354"/>
                  </a:lnTo>
                  <a:lnTo>
                    <a:pt x="4247" y="1346"/>
                  </a:lnTo>
                  <a:lnTo>
                    <a:pt x="4235" y="1335"/>
                  </a:lnTo>
                  <a:lnTo>
                    <a:pt x="4226" y="1342"/>
                  </a:lnTo>
                  <a:lnTo>
                    <a:pt x="4216" y="1346"/>
                  </a:lnTo>
                  <a:lnTo>
                    <a:pt x="4203" y="1344"/>
                  </a:lnTo>
                  <a:lnTo>
                    <a:pt x="4190" y="1342"/>
                  </a:lnTo>
                  <a:lnTo>
                    <a:pt x="4174" y="1340"/>
                  </a:lnTo>
                  <a:lnTo>
                    <a:pt x="4167" y="1305"/>
                  </a:lnTo>
                  <a:lnTo>
                    <a:pt x="4162" y="1304"/>
                  </a:lnTo>
                  <a:lnTo>
                    <a:pt x="4156" y="1302"/>
                  </a:lnTo>
                  <a:lnTo>
                    <a:pt x="4151" y="1300"/>
                  </a:lnTo>
                  <a:lnTo>
                    <a:pt x="4148" y="1297"/>
                  </a:lnTo>
                  <a:lnTo>
                    <a:pt x="4144" y="1295"/>
                  </a:lnTo>
                  <a:lnTo>
                    <a:pt x="4142" y="1293"/>
                  </a:lnTo>
                  <a:lnTo>
                    <a:pt x="4142" y="1292"/>
                  </a:lnTo>
                  <a:lnTo>
                    <a:pt x="4144" y="1290"/>
                  </a:lnTo>
                  <a:lnTo>
                    <a:pt x="4144" y="1288"/>
                  </a:lnTo>
                  <a:lnTo>
                    <a:pt x="4144" y="1286"/>
                  </a:lnTo>
                  <a:lnTo>
                    <a:pt x="4142" y="1285"/>
                  </a:lnTo>
                  <a:lnTo>
                    <a:pt x="4141" y="1283"/>
                  </a:lnTo>
                  <a:lnTo>
                    <a:pt x="4135" y="1281"/>
                  </a:lnTo>
                  <a:lnTo>
                    <a:pt x="4134" y="1283"/>
                  </a:lnTo>
                  <a:lnTo>
                    <a:pt x="4134" y="1285"/>
                  </a:lnTo>
                  <a:lnTo>
                    <a:pt x="4134" y="1285"/>
                  </a:lnTo>
                  <a:lnTo>
                    <a:pt x="4132" y="1286"/>
                  </a:lnTo>
                  <a:lnTo>
                    <a:pt x="4130" y="1286"/>
                  </a:lnTo>
                  <a:lnTo>
                    <a:pt x="4128" y="1286"/>
                  </a:lnTo>
                  <a:lnTo>
                    <a:pt x="4128" y="1281"/>
                  </a:lnTo>
                  <a:lnTo>
                    <a:pt x="4123" y="1281"/>
                  </a:lnTo>
                  <a:lnTo>
                    <a:pt x="4123" y="1278"/>
                  </a:lnTo>
                  <a:lnTo>
                    <a:pt x="4130" y="1274"/>
                  </a:lnTo>
                  <a:lnTo>
                    <a:pt x="4135" y="1269"/>
                  </a:lnTo>
                  <a:lnTo>
                    <a:pt x="4139" y="1264"/>
                  </a:lnTo>
                  <a:lnTo>
                    <a:pt x="4135" y="1264"/>
                  </a:lnTo>
                  <a:lnTo>
                    <a:pt x="4135" y="1258"/>
                  </a:lnTo>
                  <a:lnTo>
                    <a:pt x="4127" y="1267"/>
                  </a:lnTo>
                  <a:lnTo>
                    <a:pt x="4118" y="1272"/>
                  </a:lnTo>
                  <a:lnTo>
                    <a:pt x="4104" y="1278"/>
                  </a:lnTo>
                  <a:lnTo>
                    <a:pt x="4099" y="1267"/>
                  </a:lnTo>
                  <a:lnTo>
                    <a:pt x="4092" y="1257"/>
                  </a:lnTo>
                  <a:lnTo>
                    <a:pt x="4083" y="1248"/>
                  </a:lnTo>
                  <a:lnTo>
                    <a:pt x="4071" y="1241"/>
                  </a:lnTo>
                  <a:lnTo>
                    <a:pt x="4055" y="1239"/>
                  </a:lnTo>
                  <a:lnTo>
                    <a:pt x="4045" y="1236"/>
                  </a:lnTo>
                  <a:lnTo>
                    <a:pt x="4031" y="1234"/>
                  </a:lnTo>
                  <a:lnTo>
                    <a:pt x="4011" y="1236"/>
                  </a:lnTo>
                  <a:lnTo>
                    <a:pt x="3992" y="1237"/>
                  </a:lnTo>
                  <a:lnTo>
                    <a:pt x="3973" y="1241"/>
                  </a:lnTo>
                  <a:lnTo>
                    <a:pt x="3956" y="1244"/>
                  </a:lnTo>
                  <a:lnTo>
                    <a:pt x="3943" y="1248"/>
                  </a:lnTo>
                  <a:lnTo>
                    <a:pt x="3936" y="1271"/>
                  </a:lnTo>
                  <a:lnTo>
                    <a:pt x="3919" y="1271"/>
                  </a:lnTo>
                  <a:lnTo>
                    <a:pt x="3903" y="1269"/>
                  </a:lnTo>
                  <a:lnTo>
                    <a:pt x="3886" y="1271"/>
                  </a:lnTo>
                  <a:lnTo>
                    <a:pt x="3874" y="1274"/>
                  </a:lnTo>
                  <a:lnTo>
                    <a:pt x="3861" y="1279"/>
                  </a:lnTo>
                  <a:lnTo>
                    <a:pt x="3851" y="1285"/>
                  </a:lnTo>
                  <a:lnTo>
                    <a:pt x="3839" y="1286"/>
                  </a:lnTo>
                  <a:lnTo>
                    <a:pt x="3825" y="1286"/>
                  </a:lnTo>
                  <a:lnTo>
                    <a:pt x="3821" y="1279"/>
                  </a:lnTo>
                  <a:lnTo>
                    <a:pt x="3818" y="1274"/>
                  </a:lnTo>
                  <a:lnTo>
                    <a:pt x="3812" y="1269"/>
                  </a:lnTo>
                  <a:lnTo>
                    <a:pt x="3809" y="1264"/>
                  </a:lnTo>
                  <a:lnTo>
                    <a:pt x="3818" y="1251"/>
                  </a:lnTo>
                  <a:lnTo>
                    <a:pt x="3819" y="1236"/>
                  </a:lnTo>
                  <a:lnTo>
                    <a:pt x="3818" y="1218"/>
                  </a:lnTo>
                  <a:lnTo>
                    <a:pt x="3811" y="1201"/>
                  </a:lnTo>
                  <a:lnTo>
                    <a:pt x="3804" y="1182"/>
                  </a:lnTo>
                  <a:lnTo>
                    <a:pt x="3795" y="1164"/>
                  </a:lnTo>
                  <a:lnTo>
                    <a:pt x="3790" y="1148"/>
                  </a:lnTo>
                  <a:lnTo>
                    <a:pt x="3786" y="1136"/>
                  </a:lnTo>
                  <a:lnTo>
                    <a:pt x="3790" y="1136"/>
                  </a:lnTo>
                  <a:lnTo>
                    <a:pt x="3793" y="1138"/>
                  </a:lnTo>
                  <a:lnTo>
                    <a:pt x="3795" y="1138"/>
                  </a:lnTo>
                  <a:lnTo>
                    <a:pt x="3797" y="1140"/>
                  </a:lnTo>
                  <a:lnTo>
                    <a:pt x="3797" y="1140"/>
                  </a:lnTo>
                  <a:lnTo>
                    <a:pt x="3799" y="1138"/>
                  </a:lnTo>
                  <a:lnTo>
                    <a:pt x="3800" y="1136"/>
                  </a:lnTo>
                  <a:lnTo>
                    <a:pt x="3802" y="1133"/>
                  </a:lnTo>
                  <a:lnTo>
                    <a:pt x="3793" y="1124"/>
                  </a:lnTo>
                  <a:lnTo>
                    <a:pt x="3790" y="1113"/>
                  </a:lnTo>
                  <a:lnTo>
                    <a:pt x="3786" y="1101"/>
                  </a:lnTo>
                  <a:lnTo>
                    <a:pt x="3795" y="1091"/>
                  </a:lnTo>
                  <a:lnTo>
                    <a:pt x="3802" y="1080"/>
                  </a:lnTo>
                  <a:lnTo>
                    <a:pt x="3809" y="1070"/>
                  </a:lnTo>
                  <a:lnTo>
                    <a:pt x="3819" y="1061"/>
                  </a:lnTo>
                  <a:lnTo>
                    <a:pt x="3832" y="1056"/>
                  </a:lnTo>
                  <a:lnTo>
                    <a:pt x="3840" y="1056"/>
                  </a:lnTo>
                  <a:lnTo>
                    <a:pt x="3854" y="1054"/>
                  </a:lnTo>
                  <a:lnTo>
                    <a:pt x="3872" y="1051"/>
                  </a:lnTo>
                  <a:lnTo>
                    <a:pt x="3888" y="1047"/>
                  </a:lnTo>
                  <a:lnTo>
                    <a:pt x="3902" y="1044"/>
                  </a:lnTo>
                  <a:lnTo>
                    <a:pt x="3907" y="1031"/>
                  </a:lnTo>
                  <a:lnTo>
                    <a:pt x="3915" y="1017"/>
                  </a:lnTo>
                  <a:lnTo>
                    <a:pt x="3926" y="1007"/>
                  </a:lnTo>
                  <a:lnTo>
                    <a:pt x="3940" y="1002"/>
                  </a:lnTo>
                  <a:lnTo>
                    <a:pt x="3940" y="990"/>
                  </a:lnTo>
                  <a:lnTo>
                    <a:pt x="3947" y="986"/>
                  </a:lnTo>
                  <a:lnTo>
                    <a:pt x="3956" y="977"/>
                  </a:lnTo>
                  <a:lnTo>
                    <a:pt x="3966" y="969"/>
                  </a:lnTo>
                  <a:lnTo>
                    <a:pt x="3977" y="962"/>
                  </a:lnTo>
                  <a:lnTo>
                    <a:pt x="3987" y="956"/>
                  </a:lnTo>
                  <a:lnTo>
                    <a:pt x="3994" y="960"/>
                  </a:lnTo>
                  <a:lnTo>
                    <a:pt x="3996" y="962"/>
                  </a:lnTo>
                  <a:lnTo>
                    <a:pt x="3996" y="965"/>
                  </a:lnTo>
                  <a:lnTo>
                    <a:pt x="3996" y="969"/>
                  </a:lnTo>
                  <a:lnTo>
                    <a:pt x="3998" y="974"/>
                  </a:lnTo>
                  <a:lnTo>
                    <a:pt x="4003" y="976"/>
                  </a:lnTo>
                  <a:lnTo>
                    <a:pt x="4008" y="976"/>
                  </a:lnTo>
                  <a:lnTo>
                    <a:pt x="4011" y="977"/>
                  </a:lnTo>
                  <a:lnTo>
                    <a:pt x="4017" y="979"/>
                  </a:lnTo>
                  <a:lnTo>
                    <a:pt x="4020" y="963"/>
                  </a:lnTo>
                  <a:lnTo>
                    <a:pt x="4025" y="955"/>
                  </a:lnTo>
                  <a:lnTo>
                    <a:pt x="4032" y="949"/>
                  </a:lnTo>
                  <a:lnTo>
                    <a:pt x="4041" y="944"/>
                  </a:lnTo>
                  <a:lnTo>
                    <a:pt x="4050" y="941"/>
                  </a:lnTo>
                  <a:lnTo>
                    <a:pt x="4059" y="932"/>
                  </a:lnTo>
                  <a:lnTo>
                    <a:pt x="4055" y="930"/>
                  </a:lnTo>
                  <a:lnTo>
                    <a:pt x="4055" y="928"/>
                  </a:lnTo>
                  <a:lnTo>
                    <a:pt x="4053" y="927"/>
                  </a:lnTo>
                  <a:lnTo>
                    <a:pt x="4052" y="925"/>
                  </a:lnTo>
                  <a:lnTo>
                    <a:pt x="4066" y="925"/>
                  </a:lnTo>
                  <a:lnTo>
                    <a:pt x="4080" y="932"/>
                  </a:lnTo>
                  <a:lnTo>
                    <a:pt x="4095" y="934"/>
                  </a:lnTo>
                  <a:lnTo>
                    <a:pt x="4111" y="934"/>
                  </a:lnTo>
                  <a:lnTo>
                    <a:pt x="4128" y="932"/>
                  </a:lnTo>
                  <a:lnTo>
                    <a:pt x="4128" y="941"/>
                  </a:lnTo>
                  <a:lnTo>
                    <a:pt x="4116" y="956"/>
                  </a:lnTo>
                  <a:lnTo>
                    <a:pt x="4109" y="979"/>
                  </a:lnTo>
                  <a:lnTo>
                    <a:pt x="4121" y="986"/>
                  </a:lnTo>
                  <a:lnTo>
                    <a:pt x="4137" y="995"/>
                  </a:lnTo>
                  <a:lnTo>
                    <a:pt x="4153" y="1004"/>
                  </a:lnTo>
                  <a:lnTo>
                    <a:pt x="4169" y="1009"/>
                  </a:lnTo>
                  <a:lnTo>
                    <a:pt x="4181" y="1009"/>
                  </a:lnTo>
                  <a:lnTo>
                    <a:pt x="4190" y="995"/>
                  </a:lnTo>
                  <a:lnTo>
                    <a:pt x="4195" y="972"/>
                  </a:lnTo>
                  <a:lnTo>
                    <a:pt x="4196" y="949"/>
                  </a:lnTo>
                  <a:lnTo>
                    <a:pt x="4200" y="927"/>
                  </a:lnTo>
                  <a:lnTo>
                    <a:pt x="4205" y="909"/>
                  </a:lnTo>
                  <a:close/>
                  <a:moveTo>
                    <a:pt x="4439" y="897"/>
                  </a:moveTo>
                  <a:lnTo>
                    <a:pt x="4443" y="901"/>
                  </a:lnTo>
                  <a:lnTo>
                    <a:pt x="4446" y="904"/>
                  </a:lnTo>
                  <a:lnTo>
                    <a:pt x="4450" y="906"/>
                  </a:lnTo>
                  <a:lnTo>
                    <a:pt x="4450" y="913"/>
                  </a:lnTo>
                  <a:lnTo>
                    <a:pt x="4443" y="913"/>
                  </a:lnTo>
                  <a:lnTo>
                    <a:pt x="4441" y="913"/>
                  </a:lnTo>
                  <a:lnTo>
                    <a:pt x="4439" y="911"/>
                  </a:lnTo>
                  <a:lnTo>
                    <a:pt x="4437" y="911"/>
                  </a:lnTo>
                  <a:lnTo>
                    <a:pt x="4436" y="911"/>
                  </a:lnTo>
                  <a:lnTo>
                    <a:pt x="4430" y="909"/>
                  </a:lnTo>
                  <a:lnTo>
                    <a:pt x="4432" y="906"/>
                  </a:lnTo>
                  <a:lnTo>
                    <a:pt x="4432" y="902"/>
                  </a:lnTo>
                  <a:lnTo>
                    <a:pt x="4432" y="902"/>
                  </a:lnTo>
                  <a:lnTo>
                    <a:pt x="4432" y="901"/>
                  </a:lnTo>
                  <a:lnTo>
                    <a:pt x="4434" y="901"/>
                  </a:lnTo>
                  <a:lnTo>
                    <a:pt x="4436" y="901"/>
                  </a:lnTo>
                  <a:lnTo>
                    <a:pt x="4439" y="897"/>
                  </a:lnTo>
                  <a:close/>
                  <a:moveTo>
                    <a:pt x="3867" y="897"/>
                  </a:moveTo>
                  <a:lnTo>
                    <a:pt x="3874" y="899"/>
                  </a:lnTo>
                  <a:lnTo>
                    <a:pt x="3879" y="899"/>
                  </a:lnTo>
                  <a:lnTo>
                    <a:pt x="3884" y="899"/>
                  </a:lnTo>
                  <a:lnTo>
                    <a:pt x="3888" y="901"/>
                  </a:lnTo>
                  <a:lnTo>
                    <a:pt x="3893" y="902"/>
                  </a:lnTo>
                  <a:lnTo>
                    <a:pt x="3893" y="909"/>
                  </a:lnTo>
                  <a:lnTo>
                    <a:pt x="3889" y="909"/>
                  </a:lnTo>
                  <a:lnTo>
                    <a:pt x="3889" y="913"/>
                  </a:lnTo>
                  <a:lnTo>
                    <a:pt x="3884" y="911"/>
                  </a:lnTo>
                  <a:lnTo>
                    <a:pt x="3879" y="909"/>
                  </a:lnTo>
                  <a:lnTo>
                    <a:pt x="3874" y="906"/>
                  </a:lnTo>
                  <a:lnTo>
                    <a:pt x="3870" y="902"/>
                  </a:lnTo>
                  <a:lnTo>
                    <a:pt x="3867" y="897"/>
                  </a:lnTo>
                  <a:close/>
                  <a:moveTo>
                    <a:pt x="4443" y="887"/>
                  </a:moveTo>
                  <a:lnTo>
                    <a:pt x="4455" y="887"/>
                  </a:lnTo>
                  <a:lnTo>
                    <a:pt x="4462" y="909"/>
                  </a:lnTo>
                  <a:lnTo>
                    <a:pt x="4455" y="909"/>
                  </a:lnTo>
                  <a:lnTo>
                    <a:pt x="4455" y="906"/>
                  </a:lnTo>
                  <a:lnTo>
                    <a:pt x="4450" y="902"/>
                  </a:lnTo>
                  <a:lnTo>
                    <a:pt x="4448" y="899"/>
                  </a:lnTo>
                  <a:lnTo>
                    <a:pt x="4446" y="895"/>
                  </a:lnTo>
                  <a:lnTo>
                    <a:pt x="4444" y="892"/>
                  </a:lnTo>
                  <a:lnTo>
                    <a:pt x="4443" y="887"/>
                  </a:lnTo>
                  <a:close/>
                  <a:moveTo>
                    <a:pt x="3963" y="883"/>
                  </a:moveTo>
                  <a:lnTo>
                    <a:pt x="3982" y="883"/>
                  </a:lnTo>
                  <a:lnTo>
                    <a:pt x="3982" y="887"/>
                  </a:lnTo>
                  <a:lnTo>
                    <a:pt x="3978" y="887"/>
                  </a:lnTo>
                  <a:lnTo>
                    <a:pt x="3966" y="895"/>
                  </a:lnTo>
                  <a:lnTo>
                    <a:pt x="3952" y="904"/>
                  </a:lnTo>
                  <a:lnTo>
                    <a:pt x="3940" y="913"/>
                  </a:lnTo>
                  <a:lnTo>
                    <a:pt x="3936" y="913"/>
                  </a:lnTo>
                  <a:lnTo>
                    <a:pt x="3935" y="911"/>
                  </a:lnTo>
                  <a:lnTo>
                    <a:pt x="3935" y="911"/>
                  </a:lnTo>
                  <a:lnTo>
                    <a:pt x="3933" y="911"/>
                  </a:lnTo>
                  <a:lnTo>
                    <a:pt x="3931" y="909"/>
                  </a:lnTo>
                  <a:lnTo>
                    <a:pt x="3928" y="909"/>
                  </a:lnTo>
                  <a:lnTo>
                    <a:pt x="3928" y="906"/>
                  </a:lnTo>
                  <a:lnTo>
                    <a:pt x="3945" y="895"/>
                  </a:lnTo>
                  <a:lnTo>
                    <a:pt x="3963" y="883"/>
                  </a:lnTo>
                  <a:close/>
                  <a:moveTo>
                    <a:pt x="3917" y="878"/>
                  </a:moveTo>
                  <a:lnTo>
                    <a:pt x="3921" y="881"/>
                  </a:lnTo>
                  <a:lnTo>
                    <a:pt x="3922" y="881"/>
                  </a:lnTo>
                  <a:lnTo>
                    <a:pt x="3922" y="881"/>
                  </a:lnTo>
                  <a:lnTo>
                    <a:pt x="3922" y="883"/>
                  </a:lnTo>
                  <a:lnTo>
                    <a:pt x="3922" y="883"/>
                  </a:lnTo>
                  <a:lnTo>
                    <a:pt x="3922" y="887"/>
                  </a:lnTo>
                  <a:lnTo>
                    <a:pt x="3924" y="890"/>
                  </a:lnTo>
                  <a:lnTo>
                    <a:pt x="3917" y="890"/>
                  </a:lnTo>
                  <a:lnTo>
                    <a:pt x="3905" y="894"/>
                  </a:lnTo>
                  <a:lnTo>
                    <a:pt x="3891" y="894"/>
                  </a:lnTo>
                  <a:lnTo>
                    <a:pt x="3879" y="890"/>
                  </a:lnTo>
                  <a:lnTo>
                    <a:pt x="3879" y="888"/>
                  </a:lnTo>
                  <a:lnTo>
                    <a:pt x="3881" y="888"/>
                  </a:lnTo>
                  <a:lnTo>
                    <a:pt x="3881" y="888"/>
                  </a:lnTo>
                  <a:lnTo>
                    <a:pt x="3881" y="888"/>
                  </a:lnTo>
                  <a:lnTo>
                    <a:pt x="3881" y="888"/>
                  </a:lnTo>
                  <a:lnTo>
                    <a:pt x="3882" y="887"/>
                  </a:lnTo>
                  <a:lnTo>
                    <a:pt x="3891" y="883"/>
                  </a:lnTo>
                  <a:lnTo>
                    <a:pt x="3900" y="883"/>
                  </a:lnTo>
                  <a:lnTo>
                    <a:pt x="3908" y="883"/>
                  </a:lnTo>
                  <a:lnTo>
                    <a:pt x="3917" y="878"/>
                  </a:lnTo>
                  <a:close/>
                  <a:moveTo>
                    <a:pt x="3851" y="878"/>
                  </a:moveTo>
                  <a:lnTo>
                    <a:pt x="3858" y="880"/>
                  </a:lnTo>
                  <a:lnTo>
                    <a:pt x="3861" y="881"/>
                  </a:lnTo>
                  <a:lnTo>
                    <a:pt x="3865" y="883"/>
                  </a:lnTo>
                  <a:lnTo>
                    <a:pt x="3868" y="887"/>
                  </a:lnTo>
                  <a:lnTo>
                    <a:pt x="3870" y="890"/>
                  </a:lnTo>
                  <a:lnTo>
                    <a:pt x="3867" y="890"/>
                  </a:lnTo>
                  <a:lnTo>
                    <a:pt x="3858" y="894"/>
                  </a:lnTo>
                  <a:lnTo>
                    <a:pt x="3847" y="894"/>
                  </a:lnTo>
                  <a:lnTo>
                    <a:pt x="3835" y="894"/>
                  </a:lnTo>
                  <a:lnTo>
                    <a:pt x="3835" y="887"/>
                  </a:lnTo>
                  <a:lnTo>
                    <a:pt x="3840" y="885"/>
                  </a:lnTo>
                  <a:lnTo>
                    <a:pt x="3846" y="883"/>
                  </a:lnTo>
                  <a:lnTo>
                    <a:pt x="3847" y="881"/>
                  </a:lnTo>
                  <a:lnTo>
                    <a:pt x="3851" y="878"/>
                  </a:lnTo>
                  <a:close/>
                  <a:moveTo>
                    <a:pt x="4411" y="871"/>
                  </a:moveTo>
                  <a:lnTo>
                    <a:pt x="4418" y="874"/>
                  </a:lnTo>
                  <a:lnTo>
                    <a:pt x="4422" y="876"/>
                  </a:lnTo>
                  <a:lnTo>
                    <a:pt x="4427" y="880"/>
                  </a:lnTo>
                  <a:lnTo>
                    <a:pt x="4430" y="883"/>
                  </a:lnTo>
                  <a:lnTo>
                    <a:pt x="4432" y="888"/>
                  </a:lnTo>
                  <a:lnTo>
                    <a:pt x="4436" y="894"/>
                  </a:lnTo>
                  <a:lnTo>
                    <a:pt x="4430" y="894"/>
                  </a:lnTo>
                  <a:lnTo>
                    <a:pt x="4427" y="890"/>
                  </a:lnTo>
                  <a:lnTo>
                    <a:pt x="4422" y="887"/>
                  </a:lnTo>
                  <a:lnTo>
                    <a:pt x="4418" y="883"/>
                  </a:lnTo>
                  <a:lnTo>
                    <a:pt x="4415" y="878"/>
                  </a:lnTo>
                  <a:lnTo>
                    <a:pt x="4411" y="871"/>
                  </a:lnTo>
                  <a:close/>
                  <a:moveTo>
                    <a:pt x="4385" y="864"/>
                  </a:moveTo>
                  <a:lnTo>
                    <a:pt x="4388" y="864"/>
                  </a:lnTo>
                  <a:lnTo>
                    <a:pt x="4390" y="866"/>
                  </a:lnTo>
                  <a:lnTo>
                    <a:pt x="4392" y="866"/>
                  </a:lnTo>
                  <a:lnTo>
                    <a:pt x="4394" y="867"/>
                  </a:lnTo>
                  <a:lnTo>
                    <a:pt x="4394" y="869"/>
                  </a:lnTo>
                  <a:lnTo>
                    <a:pt x="4397" y="871"/>
                  </a:lnTo>
                  <a:lnTo>
                    <a:pt x="4401" y="871"/>
                  </a:lnTo>
                  <a:lnTo>
                    <a:pt x="4401" y="874"/>
                  </a:lnTo>
                  <a:lnTo>
                    <a:pt x="4395" y="873"/>
                  </a:lnTo>
                  <a:lnTo>
                    <a:pt x="4392" y="871"/>
                  </a:lnTo>
                  <a:lnTo>
                    <a:pt x="4390" y="869"/>
                  </a:lnTo>
                  <a:lnTo>
                    <a:pt x="4388" y="867"/>
                  </a:lnTo>
                  <a:lnTo>
                    <a:pt x="4385" y="864"/>
                  </a:lnTo>
                  <a:close/>
                  <a:moveTo>
                    <a:pt x="4081" y="845"/>
                  </a:moveTo>
                  <a:lnTo>
                    <a:pt x="4094" y="848"/>
                  </a:lnTo>
                  <a:lnTo>
                    <a:pt x="4094" y="855"/>
                  </a:lnTo>
                  <a:lnTo>
                    <a:pt x="4085" y="860"/>
                  </a:lnTo>
                  <a:lnTo>
                    <a:pt x="4085" y="860"/>
                  </a:lnTo>
                  <a:lnTo>
                    <a:pt x="4083" y="862"/>
                  </a:lnTo>
                  <a:lnTo>
                    <a:pt x="4083" y="862"/>
                  </a:lnTo>
                  <a:lnTo>
                    <a:pt x="4083" y="862"/>
                  </a:lnTo>
                  <a:lnTo>
                    <a:pt x="4083" y="862"/>
                  </a:lnTo>
                  <a:lnTo>
                    <a:pt x="4081" y="864"/>
                  </a:lnTo>
                  <a:lnTo>
                    <a:pt x="4081" y="845"/>
                  </a:lnTo>
                  <a:close/>
                  <a:moveTo>
                    <a:pt x="4362" y="825"/>
                  </a:moveTo>
                  <a:lnTo>
                    <a:pt x="4373" y="832"/>
                  </a:lnTo>
                  <a:lnTo>
                    <a:pt x="4380" y="843"/>
                  </a:lnTo>
                  <a:lnTo>
                    <a:pt x="4385" y="855"/>
                  </a:lnTo>
                  <a:lnTo>
                    <a:pt x="4382" y="855"/>
                  </a:lnTo>
                  <a:lnTo>
                    <a:pt x="4382" y="860"/>
                  </a:lnTo>
                  <a:lnTo>
                    <a:pt x="4369" y="855"/>
                  </a:lnTo>
                  <a:lnTo>
                    <a:pt x="4366" y="846"/>
                  </a:lnTo>
                  <a:lnTo>
                    <a:pt x="4364" y="838"/>
                  </a:lnTo>
                  <a:lnTo>
                    <a:pt x="4362" y="825"/>
                  </a:lnTo>
                  <a:close/>
                  <a:moveTo>
                    <a:pt x="4331" y="825"/>
                  </a:moveTo>
                  <a:lnTo>
                    <a:pt x="4340" y="825"/>
                  </a:lnTo>
                  <a:lnTo>
                    <a:pt x="4340" y="845"/>
                  </a:lnTo>
                  <a:lnTo>
                    <a:pt x="4305" y="855"/>
                  </a:lnTo>
                  <a:lnTo>
                    <a:pt x="4299" y="853"/>
                  </a:lnTo>
                  <a:lnTo>
                    <a:pt x="4294" y="852"/>
                  </a:lnTo>
                  <a:lnTo>
                    <a:pt x="4287" y="850"/>
                  </a:lnTo>
                  <a:lnTo>
                    <a:pt x="4282" y="848"/>
                  </a:lnTo>
                  <a:lnTo>
                    <a:pt x="4282" y="841"/>
                  </a:lnTo>
                  <a:lnTo>
                    <a:pt x="4303" y="839"/>
                  </a:lnTo>
                  <a:lnTo>
                    <a:pt x="4319" y="834"/>
                  </a:lnTo>
                  <a:lnTo>
                    <a:pt x="4331" y="825"/>
                  </a:lnTo>
                  <a:close/>
                  <a:moveTo>
                    <a:pt x="3966" y="810"/>
                  </a:moveTo>
                  <a:lnTo>
                    <a:pt x="3982" y="810"/>
                  </a:lnTo>
                  <a:lnTo>
                    <a:pt x="3984" y="812"/>
                  </a:lnTo>
                  <a:lnTo>
                    <a:pt x="3984" y="812"/>
                  </a:lnTo>
                  <a:lnTo>
                    <a:pt x="3984" y="812"/>
                  </a:lnTo>
                  <a:lnTo>
                    <a:pt x="3984" y="812"/>
                  </a:lnTo>
                  <a:lnTo>
                    <a:pt x="3984" y="812"/>
                  </a:lnTo>
                  <a:lnTo>
                    <a:pt x="3985" y="813"/>
                  </a:lnTo>
                  <a:lnTo>
                    <a:pt x="3985" y="820"/>
                  </a:lnTo>
                  <a:lnTo>
                    <a:pt x="3966" y="820"/>
                  </a:lnTo>
                  <a:lnTo>
                    <a:pt x="3966" y="810"/>
                  </a:lnTo>
                  <a:close/>
                  <a:moveTo>
                    <a:pt x="3994" y="806"/>
                  </a:moveTo>
                  <a:lnTo>
                    <a:pt x="4032" y="810"/>
                  </a:lnTo>
                  <a:lnTo>
                    <a:pt x="4032" y="813"/>
                  </a:lnTo>
                  <a:lnTo>
                    <a:pt x="4034" y="817"/>
                  </a:lnTo>
                  <a:lnTo>
                    <a:pt x="4034" y="820"/>
                  </a:lnTo>
                  <a:lnTo>
                    <a:pt x="4036" y="825"/>
                  </a:lnTo>
                  <a:lnTo>
                    <a:pt x="4032" y="825"/>
                  </a:lnTo>
                  <a:lnTo>
                    <a:pt x="4022" y="819"/>
                  </a:lnTo>
                  <a:lnTo>
                    <a:pt x="4010" y="817"/>
                  </a:lnTo>
                  <a:lnTo>
                    <a:pt x="3994" y="817"/>
                  </a:lnTo>
                  <a:lnTo>
                    <a:pt x="3994" y="806"/>
                  </a:lnTo>
                  <a:close/>
                  <a:moveTo>
                    <a:pt x="4312" y="798"/>
                  </a:moveTo>
                  <a:lnTo>
                    <a:pt x="4331" y="798"/>
                  </a:lnTo>
                  <a:lnTo>
                    <a:pt x="4340" y="808"/>
                  </a:lnTo>
                  <a:lnTo>
                    <a:pt x="4347" y="819"/>
                  </a:lnTo>
                  <a:lnTo>
                    <a:pt x="4350" y="832"/>
                  </a:lnTo>
                  <a:lnTo>
                    <a:pt x="4347" y="832"/>
                  </a:lnTo>
                  <a:lnTo>
                    <a:pt x="4338" y="824"/>
                  </a:lnTo>
                  <a:lnTo>
                    <a:pt x="4329" y="815"/>
                  </a:lnTo>
                  <a:lnTo>
                    <a:pt x="4319" y="808"/>
                  </a:lnTo>
                  <a:lnTo>
                    <a:pt x="4312" y="798"/>
                  </a:lnTo>
                  <a:close/>
                  <a:moveTo>
                    <a:pt x="4057" y="777"/>
                  </a:moveTo>
                  <a:lnTo>
                    <a:pt x="4067" y="777"/>
                  </a:lnTo>
                  <a:lnTo>
                    <a:pt x="4081" y="778"/>
                  </a:lnTo>
                  <a:lnTo>
                    <a:pt x="4085" y="791"/>
                  </a:lnTo>
                  <a:lnTo>
                    <a:pt x="4090" y="801"/>
                  </a:lnTo>
                  <a:lnTo>
                    <a:pt x="4097" y="810"/>
                  </a:lnTo>
                  <a:lnTo>
                    <a:pt x="4097" y="813"/>
                  </a:lnTo>
                  <a:lnTo>
                    <a:pt x="4100" y="813"/>
                  </a:lnTo>
                  <a:lnTo>
                    <a:pt x="4100" y="810"/>
                  </a:lnTo>
                  <a:lnTo>
                    <a:pt x="4109" y="801"/>
                  </a:lnTo>
                  <a:lnTo>
                    <a:pt x="4118" y="796"/>
                  </a:lnTo>
                  <a:lnTo>
                    <a:pt x="4130" y="792"/>
                  </a:lnTo>
                  <a:lnTo>
                    <a:pt x="4148" y="791"/>
                  </a:lnTo>
                  <a:lnTo>
                    <a:pt x="4162" y="799"/>
                  </a:lnTo>
                  <a:lnTo>
                    <a:pt x="4179" y="806"/>
                  </a:lnTo>
                  <a:lnTo>
                    <a:pt x="4200" y="813"/>
                  </a:lnTo>
                  <a:lnTo>
                    <a:pt x="4217" y="824"/>
                  </a:lnTo>
                  <a:lnTo>
                    <a:pt x="4231" y="834"/>
                  </a:lnTo>
                  <a:lnTo>
                    <a:pt x="4238" y="848"/>
                  </a:lnTo>
                  <a:lnTo>
                    <a:pt x="4251" y="850"/>
                  </a:lnTo>
                  <a:lnTo>
                    <a:pt x="4259" y="853"/>
                  </a:lnTo>
                  <a:lnTo>
                    <a:pt x="4270" y="855"/>
                  </a:lnTo>
                  <a:lnTo>
                    <a:pt x="4270" y="864"/>
                  </a:lnTo>
                  <a:lnTo>
                    <a:pt x="4268" y="864"/>
                  </a:lnTo>
                  <a:lnTo>
                    <a:pt x="4265" y="866"/>
                  </a:lnTo>
                  <a:lnTo>
                    <a:pt x="4261" y="866"/>
                  </a:lnTo>
                  <a:lnTo>
                    <a:pt x="4259" y="867"/>
                  </a:lnTo>
                  <a:lnTo>
                    <a:pt x="4258" y="869"/>
                  </a:lnTo>
                  <a:lnTo>
                    <a:pt x="4259" y="869"/>
                  </a:lnTo>
                  <a:lnTo>
                    <a:pt x="4263" y="871"/>
                  </a:lnTo>
                  <a:lnTo>
                    <a:pt x="4275" y="888"/>
                  </a:lnTo>
                  <a:lnTo>
                    <a:pt x="4292" y="902"/>
                  </a:lnTo>
                  <a:lnTo>
                    <a:pt x="4312" y="913"/>
                  </a:lnTo>
                  <a:lnTo>
                    <a:pt x="4312" y="921"/>
                  </a:lnTo>
                  <a:lnTo>
                    <a:pt x="4289" y="921"/>
                  </a:lnTo>
                  <a:lnTo>
                    <a:pt x="4286" y="918"/>
                  </a:lnTo>
                  <a:lnTo>
                    <a:pt x="4282" y="916"/>
                  </a:lnTo>
                  <a:lnTo>
                    <a:pt x="4279" y="916"/>
                  </a:lnTo>
                  <a:lnTo>
                    <a:pt x="4275" y="916"/>
                  </a:lnTo>
                  <a:lnTo>
                    <a:pt x="4272" y="915"/>
                  </a:lnTo>
                  <a:lnTo>
                    <a:pt x="4266" y="913"/>
                  </a:lnTo>
                  <a:lnTo>
                    <a:pt x="4261" y="909"/>
                  </a:lnTo>
                  <a:lnTo>
                    <a:pt x="4258" y="906"/>
                  </a:lnTo>
                  <a:lnTo>
                    <a:pt x="4254" y="899"/>
                  </a:lnTo>
                  <a:lnTo>
                    <a:pt x="4251" y="894"/>
                  </a:lnTo>
                  <a:lnTo>
                    <a:pt x="4247" y="890"/>
                  </a:lnTo>
                  <a:lnTo>
                    <a:pt x="4233" y="883"/>
                  </a:lnTo>
                  <a:lnTo>
                    <a:pt x="4223" y="883"/>
                  </a:lnTo>
                  <a:lnTo>
                    <a:pt x="4210" y="887"/>
                  </a:lnTo>
                  <a:lnTo>
                    <a:pt x="4198" y="894"/>
                  </a:lnTo>
                  <a:lnTo>
                    <a:pt x="4186" y="897"/>
                  </a:lnTo>
                  <a:lnTo>
                    <a:pt x="4174" y="890"/>
                  </a:lnTo>
                  <a:lnTo>
                    <a:pt x="4162" y="887"/>
                  </a:lnTo>
                  <a:lnTo>
                    <a:pt x="4149" y="885"/>
                  </a:lnTo>
                  <a:lnTo>
                    <a:pt x="4132" y="887"/>
                  </a:lnTo>
                  <a:lnTo>
                    <a:pt x="4134" y="880"/>
                  </a:lnTo>
                  <a:lnTo>
                    <a:pt x="4135" y="874"/>
                  </a:lnTo>
                  <a:lnTo>
                    <a:pt x="4137" y="871"/>
                  </a:lnTo>
                  <a:lnTo>
                    <a:pt x="4139" y="867"/>
                  </a:lnTo>
                  <a:lnTo>
                    <a:pt x="4141" y="864"/>
                  </a:lnTo>
                  <a:lnTo>
                    <a:pt x="4139" y="860"/>
                  </a:lnTo>
                  <a:lnTo>
                    <a:pt x="4130" y="845"/>
                  </a:lnTo>
                  <a:lnTo>
                    <a:pt x="4118" y="836"/>
                  </a:lnTo>
                  <a:lnTo>
                    <a:pt x="4104" y="832"/>
                  </a:lnTo>
                  <a:lnTo>
                    <a:pt x="4088" y="827"/>
                  </a:lnTo>
                  <a:lnTo>
                    <a:pt x="4073" y="824"/>
                  </a:lnTo>
                  <a:lnTo>
                    <a:pt x="4060" y="817"/>
                  </a:lnTo>
                  <a:lnTo>
                    <a:pt x="4052" y="806"/>
                  </a:lnTo>
                  <a:lnTo>
                    <a:pt x="4055" y="805"/>
                  </a:lnTo>
                  <a:lnTo>
                    <a:pt x="4057" y="805"/>
                  </a:lnTo>
                  <a:lnTo>
                    <a:pt x="4059" y="803"/>
                  </a:lnTo>
                  <a:lnTo>
                    <a:pt x="4059" y="803"/>
                  </a:lnTo>
                  <a:lnTo>
                    <a:pt x="4060" y="801"/>
                  </a:lnTo>
                  <a:lnTo>
                    <a:pt x="4062" y="798"/>
                  </a:lnTo>
                  <a:lnTo>
                    <a:pt x="4052" y="796"/>
                  </a:lnTo>
                  <a:lnTo>
                    <a:pt x="4041" y="791"/>
                  </a:lnTo>
                  <a:lnTo>
                    <a:pt x="4032" y="787"/>
                  </a:lnTo>
                  <a:lnTo>
                    <a:pt x="4032" y="778"/>
                  </a:lnTo>
                  <a:lnTo>
                    <a:pt x="4046" y="777"/>
                  </a:lnTo>
                  <a:lnTo>
                    <a:pt x="4057" y="777"/>
                  </a:lnTo>
                  <a:close/>
                  <a:moveTo>
                    <a:pt x="1543" y="756"/>
                  </a:moveTo>
                  <a:lnTo>
                    <a:pt x="1536" y="768"/>
                  </a:lnTo>
                  <a:lnTo>
                    <a:pt x="1531" y="768"/>
                  </a:lnTo>
                  <a:lnTo>
                    <a:pt x="1531" y="771"/>
                  </a:lnTo>
                  <a:lnTo>
                    <a:pt x="1542" y="775"/>
                  </a:lnTo>
                  <a:lnTo>
                    <a:pt x="1552" y="780"/>
                  </a:lnTo>
                  <a:lnTo>
                    <a:pt x="1559" y="785"/>
                  </a:lnTo>
                  <a:lnTo>
                    <a:pt x="1563" y="787"/>
                  </a:lnTo>
                  <a:lnTo>
                    <a:pt x="1564" y="785"/>
                  </a:lnTo>
                  <a:lnTo>
                    <a:pt x="1564" y="784"/>
                  </a:lnTo>
                  <a:lnTo>
                    <a:pt x="1564" y="784"/>
                  </a:lnTo>
                  <a:lnTo>
                    <a:pt x="1566" y="782"/>
                  </a:lnTo>
                  <a:lnTo>
                    <a:pt x="1566" y="778"/>
                  </a:lnTo>
                  <a:lnTo>
                    <a:pt x="1559" y="778"/>
                  </a:lnTo>
                  <a:lnTo>
                    <a:pt x="1557" y="778"/>
                  </a:lnTo>
                  <a:lnTo>
                    <a:pt x="1556" y="777"/>
                  </a:lnTo>
                  <a:lnTo>
                    <a:pt x="1554" y="777"/>
                  </a:lnTo>
                  <a:lnTo>
                    <a:pt x="1550" y="777"/>
                  </a:lnTo>
                  <a:lnTo>
                    <a:pt x="1547" y="775"/>
                  </a:lnTo>
                  <a:lnTo>
                    <a:pt x="1547" y="756"/>
                  </a:lnTo>
                  <a:lnTo>
                    <a:pt x="1543" y="756"/>
                  </a:lnTo>
                  <a:close/>
                  <a:moveTo>
                    <a:pt x="3952" y="743"/>
                  </a:moveTo>
                  <a:lnTo>
                    <a:pt x="3954" y="743"/>
                  </a:lnTo>
                  <a:lnTo>
                    <a:pt x="3954" y="745"/>
                  </a:lnTo>
                  <a:lnTo>
                    <a:pt x="3954" y="747"/>
                  </a:lnTo>
                  <a:lnTo>
                    <a:pt x="3956" y="747"/>
                  </a:lnTo>
                  <a:lnTo>
                    <a:pt x="3956" y="749"/>
                  </a:lnTo>
                  <a:lnTo>
                    <a:pt x="3959" y="749"/>
                  </a:lnTo>
                  <a:lnTo>
                    <a:pt x="3957" y="750"/>
                  </a:lnTo>
                  <a:lnTo>
                    <a:pt x="3957" y="750"/>
                  </a:lnTo>
                  <a:lnTo>
                    <a:pt x="3957" y="750"/>
                  </a:lnTo>
                  <a:lnTo>
                    <a:pt x="3957" y="750"/>
                  </a:lnTo>
                  <a:lnTo>
                    <a:pt x="3956" y="750"/>
                  </a:lnTo>
                  <a:lnTo>
                    <a:pt x="3956" y="752"/>
                  </a:lnTo>
                  <a:lnTo>
                    <a:pt x="3950" y="757"/>
                  </a:lnTo>
                  <a:lnTo>
                    <a:pt x="3945" y="763"/>
                  </a:lnTo>
                  <a:lnTo>
                    <a:pt x="3940" y="768"/>
                  </a:lnTo>
                  <a:lnTo>
                    <a:pt x="3921" y="766"/>
                  </a:lnTo>
                  <a:lnTo>
                    <a:pt x="3905" y="766"/>
                  </a:lnTo>
                  <a:lnTo>
                    <a:pt x="3886" y="768"/>
                  </a:lnTo>
                  <a:lnTo>
                    <a:pt x="3886" y="778"/>
                  </a:lnTo>
                  <a:lnTo>
                    <a:pt x="3889" y="780"/>
                  </a:lnTo>
                  <a:lnTo>
                    <a:pt x="3889" y="782"/>
                  </a:lnTo>
                  <a:lnTo>
                    <a:pt x="3891" y="784"/>
                  </a:lnTo>
                  <a:lnTo>
                    <a:pt x="3893" y="787"/>
                  </a:lnTo>
                  <a:lnTo>
                    <a:pt x="3912" y="780"/>
                  </a:lnTo>
                  <a:lnTo>
                    <a:pt x="3931" y="775"/>
                  </a:lnTo>
                  <a:lnTo>
                    <a:pt x="3931" y="784"/>
                  </a:lnTo>
                  <a:lnTo>
                    <a:pt x="3928" y="784"/>
                  </a:lnTo>
                  <a:lnTo>
                    <a:pt x="3922" y="787"/>
                  </a:lnTo>
                  <a:lnTo>
                    <a:pt x="3915" y="791"/>
                  </a:lnTo>
                  <a:lnTo>
                    <a:pt x="3908" y="794"/>
                  </a:lnTo>
                  <a:lnTo>
                    <a:pt x="3914" y="806"/>
                  </a:lnTo>
                  <a:lnTo>
                    <a:pt x="3921" y="817"/>
                  </a:lnTo>
                  <a:lnTo>
                    <a:pt x="3924" y="827"/>
                  </a:lnTo>
                  <a:lnTo>
                    <a:pt x="3928" y="845"/>
                  </a:lnTo>
                  <a:lnTo>
                    <a:pt x="3924" y="845"/>
                  </a:lnTo>
                  <a:lnTo>
                    <a:pt x="3924" y="848"/>
                  </a:lnTo>
                  <a:lnTo>
                    <a:pt x="3921" y="846"/>
                  </a:lnTo>
                  <a:lnTo>
                    <a:pt x="3919" y="846"/>
                  </a:lnTo>
                  <a:lnTo>
                    <a:pt x="3919" y="846"/>
                  </a:lnTo>
                  <a:lnTo>
                    <a:pt x="3919" y="845"/>
                  </a:lnTo>
                  <a:lnTo>
                    <a:pt x="3917" y="845"/>
                  </a:lnTo>
                  <a:lnTo>
                    <a:pt x="3907" y="834"/>
                  </a:lnTo>
                  <a:lnTo>
                    <a:pt x="3898" y="822"/>
                  </a:lnTo>
                  <a:lnTo>
                    <a:pt x="3889" y="810"/>
                  </a:lnTo>
                  <a:lnTo>
                    <a:pt x="3889" y="848"/>
                  </a:lnTo>
                  <a:lnTo>
                    <a:pt x="3874" y="848"/>
                  </a:lnTo>
                  <a:lnTo>
                    <a:pt x="3874" y="846"/>
                  </a:lnTo>
                  <a:lnTo>
                    <a:pt x="3872" y="846"/>
                  </a:lnTo>
                  <a:lnTo>
                    <a:pt x="3872" y="846"/>
                  </a:lnTo>
                  <a:lnTo>
                    <a:pt x="3872" y="846"/>
                  </a:lnTo>
                  <a:lnTo>
                    <a:pt x="3872" y="845"/>
                  </a:lnTo>
                  <a:lnTo>
                    <a:pt x="3870" y="845"/>
                  </a:lnTo>
                  <a:lnTo>
                    <a:pt x="3872" y="832"/>
                  </a:lnTo>
                  <a:lnTo>
                    <a:pt x="3870" y="825"/>
                  </a:lnTo>
                  <a:lnTo>
                    <a:pt x="3867" y="819"/>
                  </a:lnTo>
                  <a:lnTo>
                    <a:pt x="3863" y="810"/>
                  </a:lnTo>
                  <a:lnTo>
                    <a:pt x="3863" y="801"/>
                  </a:lnTo>
                  <a:lnTo>
                    <a:pt x="3868" y="791"/>
                  </a:lnTo>
                  <a:lnTo>
                    <a:pt x="3875" y="777"/>
                  </a:lnTo>
                  <a:lnTo>
                    <a:pt x="3882" y="764"/>
                  </a:lnTo>
                  <a:lnTo>
                    <a:pt x="3889" y="754"/>
                  </a:lnTo>
                  <a:lnTo>
                    <a:pt x="3893" y="749"/>
                  </a:lnTo>
                  <a:lnTo>
                    <a:pt x="3910" y="754"/>
                  </a:lnTo>
                  <a:lnTo>
                    <a:pt x="3921" y="754"/>
                  </a:lnTo>
                  <a:lnTo>
                    <a:pt x="3929" y="752"/>
                  </a:lnTo>
                  <a:lnTo>
                    <a:pt x="3940" y="749"/>
                  </a:lnTo>
                  <a:lnTo>
                    <a:pt x="3950" y="743"/>
                  </a:lnTo>
                  <a:lnTo>
                    <a:pt x="3952" y="743"/>
                  </a:lnTo>
                  <a:close/>
                  <a:moveTo>
                    <a:pt x="3989" y="740"/>
                  </a:moveTo>
                  <a:lnTo>
                    <a:pt x="3996" y="743"/>
                  </a:lnTo>
                  <a:lnTo>
                    <a:pt x="3999" y="745"/>
                  </a:lnTo>
                  <a:lnTo>
                    <a:pt x="4003" y="749"/>
                  </a:lnTo>
                  <a:lnTo>
                    <a:pt x="4004" y="752"/>
                  </a:lnTo>
                  <a:lnTo>
                    <a:pt x="4004" y="759"/>
                  </a:lnTo>
                  <a:lnTo>
                    <a:pt x="4004" y="768"/>
                  </a:lnTo>
                  <a:lnTo>
                    <a:pt x="4001" y="770"/>
                  </a:lnTo>
                  <a:lnTo>
                    <a:pt x="3999" y="771"/>
                  </a:lnTo>
                  <a:lnTo>
                    <a:pt x="3999" y="773"/>
                  </a:lnTo>
                  <a:lnTo>
                    <a:pt x="3999" y="775"/>
                  </a:lnTo>
                  <a:lnTo>
                    <a:pt x="3999" y="777"/>
                  </a:lnTo>
                  <a:lnTo>
                    <a:pt x="3999" y="778"/>
                  </a:lnTo>
                  <a:lnTo>
                    <a:pt x="3998" y="780"/>
                  </a:lnTo>
                  <a:lnTo>
                    <a:pt x="3994" y="784"/>
                  </a:lnTo>
                  <a:lnTo>
                    <a:pt x="3994" y="775"/>
                  </a:lnTo>
                  <a:lnTo>
                    <a:pt x="3987" y="764"/>
                  </a:lnTo>
                  <a:lnTo>
                    <a:pt x="3987" y="752"/>
                  </a:lnTo>
                  <a:lnTo>
                    <a:pt x="3989" y="740"/>
                  </a:lnTo>
                  <a:close/>
                  <a:moveTo>
                    <a:pt x="3533" y="691"/>
                  </a:moveTo>
                  <a:lnTo>
                    <a:pt x="3566" y="695"/>
                  </a:lnTo>
                  <a:lnTo>
                    <a:pt x="3579" y="710"/>
                  </a:lnTo>
                  <a:lnTo>
                    <a:pt x="3593" y="719"/>
                  </a:lnTo>
                  <a:lnTo>
                    <a:pt x="3607" y="728"/>
                  </a:lnTo>
                  <a:lnTo>
                    <a:pt x="3624" y="736"/>
                  </a:lnTo>
                  <a:lnTo>
                    <a:pt x="3629" y="740"/>
                  </a:lnTo>
                  <a:lnTo>
                    <a:pt x="3629" y="742"/>
                  </a:lnTo>
                  <a:lnTo>
                    <a:pt x="3631" y="742"/>
                  </a:lnTo>
                  <a:lnTo>
                    <a:pt x="3638" y="749"/>
                  </a:lnTo>
                  <a:lnTo>
                    <a:pt x="3650" y="763"/>
                  </a:lnTo>
                  <a:lnTo>
                    <a:pt x="3661" y="778"/>
                  </a:lnTo>
                  <a:lnTo>
                    <a:pt x="3673" y="796"/>
                  </a:lnTo>
                  <a:lnTo>
                    <a:pt x="3690" y="810"/>
                  </a:lnTo>
                  <a:lnTo>
                    <a:pt x="3687" y="827"/>
                  </a:lnTo>
                  <a:lnTo>
                    <a:pt x="3687" y="848"/>
                  </a:lnTo>
                  <a:lnTo>
                    <a:pt x="3701" y="850"/>
                  </a:lnTo>
                  <a:lnTo>
                    <a:pt x="3710" y="853"/>
                  </a:lnTo>
                  <a:lnTo>
                    <a:pt x="3716" y="859"/>
                  </a:lnTo>
                  <a:lnTo>
                    <a:pt x="3725" y="864"/>
                  </a:lnTo>
                  <a:lnTo>
                    <a:pt x="3736" y="864"/>
                  </a:lnTo>
                  <a:lnTo>
                    <a:pt x="3744" y="860"/>
                  </a:lnTo>
                  <a:lnTo>
                    <a:pt x="3751" y="857"/>
                  </a:lnTo>
                  <a:lnTo>
                    <a:pt x="3758" y="855"/>
                  </a:lnTo>
                  <a:lnTo>
                    <a:pt x="3774" y="860"/>
                  </a:lnTo>
                  <a:lnTo>
                    <a:pt x="3792" y="867"/>
                  </a:lnTo>
                  <a:lnTo>
                    <a:pt x="3809" y="876"/>
                  </a:lnTo>
                  <a:lnTo>
                    <a:pt x="3825" y="883"/>
                  </a:lnTo>
                  <a:lnTo>
                    <a:pt x="3823" y="883"/>
                  </a:lnTo>
                  <a:lnTo>
                    <a:pt x="3821" y="885"/>
                  </a:lnTo>
                  <a:lnTo>
                    <a:pt x="3821" y="885"/>
                  </a:lnTo>
                  <a:lnTo>
                    <a:pt x="3819" y="885"/>
                  </a:lnTo>
                  <a:lnTo>
                    <a:pt x="3816" y="887"/>
                  </a:lnTo>
                  <a:lnTo>
                    <a:pt x="3806" y="890"/>
                  </a:lnTo>
                  <a:lnTo>
                    <a:pt x="3786" y="890"/>
                  </a:lnTo>
                  <a:lnTo>
                    <a:pt x="3764" y="887"/>
                  </a:lnTo>
                  <a:lnTo>
                    <a:pt x="3741" y="881"/>
                  </a:lnTo>
                  <a:lnTo>
                    <a:pt x="3716" y="876"/>
                  </a:lnTo>
                  <a:lnTo>
                    <a:pt x="3697" y="871"/>
                  </a:lnTo>
                  <a:lnTo>
                    <a:pt x="3682" y="864"/>
                  </a:lnTo>
                  <a:lnTo>
                    <a:pt x="3675" y="860"/>
                  </a:lnTo>
                  <a:lnTo>
                    <a:pt x="3678" y="857"/>
                  </a:lnTo>
                  <a:lnTo>
                    <a:pt x="3678" y="857"/>
                  </a:lnTo>
                  <a:lnTo>
                    <a:pt x="3680" y="855"/>
                  </a:lnTo>
                  <a:lnTo>
                    <a:pt x="3682" y="852"/>
                  </a:lnTo>
                  <a:lnTo>
                    <a:pt x="3661" y="846"/>
                  </a:lnTo>
                  <a:lnTo>
                    <a:pt x="3643" y="836"/>
                  </a:lnTo>
                  <a:lnTo>
                    <a:pt x="3627" y="820"/>
                  </a:lnTo>
                  <a:lnTo>
                    <a:pt x="3615" y="803"/>
                  </a:lnTo>
                  <a:lnTo>
                    <a:pt x="3603" y="784"/>
                  </a:lnTo>
                  <a:lnTo>
                    <a:pt x="3593" y="764"/>
                  </a:lnTo>
                  <a:lnTo>
                    <a:pt x="3582" y="749"/>
                  </a:lnTo>
                  <a:lnTo>
                    <a:pt x="3572" y="736"/>
                  </a:lnTo>
                  <a:lnTo>
                    <a:pt x="3561" y="728"/>
                  </a:lnTo>
                  <a:lnTo>
                    <a:pt x="3549" y="717"/>
                  </a:lnTo>
                  <a:lnTo>
                    <a:pt x="3538" y="707"/>
                  </a:lnTo>
                  <a:lnTo>
                    <a:pt x="3533" y="691"/>
                  </a:lnTo>
                  <a:close/>
                  <a:moveTo>
                    <a:pt x="3832" y="672"/>
                  </a:moveTo>
                  <a:lnTo>
                    <a:pt x="3842" y="675"/>
                  </a:lnTo>
                  <a:lnTo>
                    <a:pt x="3854" y="682"/>
                  </a:lnTo>
                  <a:lnTo>
                    <a:pt x="3865" y="693"/>
                  </a:lnTo>
                  <a:lnTo>
                    <a:pt x="3870" y="702"/>
                  </a:lnTo>
                  <a:lnTo>
                    <a:pt x="3865" y="705"/>
                  </a:lnTo>
                  <a:lnTo>
                    <a:pt x="3860" y="710"/>
                  </a:lnTo>
                  <a:lnTo>
                    <a:pt x="3854" y="714"/>
                  </a:lnTo>
                  <a:lnTo>
                    <a:pt x="3847" y="717"/>
                  </a:lnTo>
                  <a:lnTo>
                    <a:pt x="3853" y="733"/>
                  </a:lnTo>
                  <a:lnTo>
                    <a:pt x="3860" y="745"/>
                  </a:lnTo>
                  <a:lnTo>
                    <a:pt x="3867" y="759"/>
                  </a:lnTo>
                  <a:lnTo>
                    <a:pt x="3861" y="761"/>
                  </a:lnTo>
                  <a:lnTo>
                    <a:pt x="3858" y="761"/>
                  </a:lnTo>
                  <a:lnTo>
                    <a:pt x="3856" y="761"/>
                  </a:lnTo>
                  <a:lnTo>
                    <a:pt x="3856" y="761"/>
                  </a:lnTo>
                  <a:lnTo>
                    <a:pt x="3854" y="763"/>
                  </a:lnTo>
                  <a:lnTo>
                    <a:pt x="3853" y="764"/>
                  </a:lnTo>
                  <a:lnTo>
                    <a:pt x="3851" y="768"/>
                  </a:lnTo>
                  <a:lnTo>
                    <a:pt x="3842" y="784"/>
                  </a:lnTo>
                  <a:lnTo>
                    <a:pt x="3837" y="803"/>
                  </a:lnTo>
                  <a:lnTo>
                    <a:pt x="3828" y="820"/>
                  </a:lnTo>
                  <a:lnTo>
                    <a:pt x="3823" y="824"/>
                  </a:lnTo>
                  <a:lnTo>
                    <a:pt x="3818" y="824"/>
                  </a:lnTo>
                  <a:lnTo>
                    <a:pt x="3812" y="825"/>
                  </a:lnTo>
                  <a:lnTo>
                    <a:pt x="3806" y="825"/>
                  </a:lnTo>
                  <a:lnTo>
                    <a:pt x="3795" y="819"/>
                  </a:lnTo>
                  <a:lnTo>
                    <a:pt x="3785" y="817"/>
                  </a:lnTo>
                  <a:lnTo>
                    <a:pt x="3772" y="817"/>
                  </a:lnTo>
                  <a:lnTo>
                    <a:pt x="3760" y="815"/>
                  </a:lnTo>
                  <a:lnTo>
                    <a:pt x="3748" y="810"/>
                  </a:lnTo>
                  <a:lnTo>
                    <a:pt x="3736" y="794"/>
                  </a:lnTo>
                  <a:lnTo>
                    <a:pt x="3727" y="773"/>
                  </a:lnTo>
                  <a:lnTo>
                    <a:pt x="3725" y="749"/>
                  </a:lnTo>
                  <a:lnTo>
                    <a:pt x="3734" y="745"/>
                  </a:lnTo>
                  <a:lnTo>
                    <a:pt x="3741" y="745"/>
                  </a:lnTo>
                  <a:lnTo>
                    <a:pt x="3748" y="747"/>
                  </a:lnTo>
                  <a:lnTo>
                    <a:pt x="3755" y="743"/>
                  </a:lnTo>
                  <a:lnTo>
                    <a:pt x="3764" y="729"/>
                  </a:lnTo>
                  <a:lnTo>
                    <a:pt x="3786" y="726"/>
                  </a:lnTo>
                  <a:lnTo>
                    <a:pt x="3790" y="723"/>
                  </a:lnTo>
                  <a:lnTo>
                    <a:pt x="3793" y="719"/>
                  </a:lnTo>
                  <a:lnTo>
                    <a:pt x="3793" y="717"/>
                  </a:lnTo>
                  <a:lnTo>
                    <a:pt x="3795" y="716"/>
                  </a:lnTo>
                  <a:lnTo>
                    <a:pt x="3795" y="714"/>
                  </a:lnTo>
                  <a:lnTo>
                    <a:pt x="3795" y="712"/>
                  </a:lnTo>
                  <a:lnTo>
                    <a:pt x="3797" y="710"/>
                  </a:lnTo>
                  <a:lnTo>
                    <a:pt x="3797" y="710"/>
                  </a:lnTo>
                  <a:lnTo>
                    <a:pt x="3800" y="710"/>
                  </a:lnTo>
                  <a:lnTo>
                    <a:pt x="3806" y="710"/>
                  </a:lnTo>
                  <a:lnTo>
                    <a:pt x="3812" y="710"/>
                  </a:lnTo>
                  <a:lnTo>
                    <a:pt x="3816" y="698"/>
                  </a:lnTo>
                  <a:lnTo>
                    <a:pt x="3821" y="689"/>
                  </a:lnTo>
                  <a:lnTo>
                    <a:pt x="3826" y="681"/>
                  </a:lnTo>
                  <a:lnTo>
                    <a:pt x="3832" y="672"/>
                  </a:lnTo>
                  <a:close/>
                  <a:moveTo>
                    <a:pt x="3329" y="649"/>
                  </a:moveTo>
                  <a:lnTo>
                    <a:pt x="3339" y="656"/>
                  </a:lnTo>
                  <a:lnTo>
                    <a:pt x="3345" y="668"/>
                  </a:lnTo>
                  <a:lnTo>
                    <a:pt x="3345" y="686"/>
                  </a:lnTo>
                  <a:lnTo>
                    <a:pt x="3345" y="688"/>
                  </a:lnTo>
                  <a:lnTo>
                    <a:pt x="3346" y="688"/>
                  </a:lnTo>
                  <a:lnTo>
                    <a:pt x="3348" y="689"/>
                  </a:lnTo>
                  <a:lnTo>
                    <a:pt x="3348" y="689"/>
                  </a:lnTo>
                  <a:lnTo>
                    <a:pt x="3348" y="691"/>
                  </a:lnTo>
                  <a:lnTo>
                    <a:pt x="3348" y="695"/>
                  </a:lnTo>
                  <a:lnTo>
                    <a:pt x="3345" y="695"/>
                  </a:lnTo>
                  <a:lnTo>
                    <a:pt x="3341" y="696"/>
                  </a:lnTo>
                  <a:lnTo>
                    <a:pt x="3339" y="700"/>
                  </a:lnTo>
                  <a:lnTo>
                    <a:pt x="3336" y="702"/>
                  </a:lnTo>
                  <a:lnTo>
                    <a:pt x="3334" y="702"/>
                  </a:lnTo>
                  <a:lnTo>
                    <a:pt x="3332" y="700"/>
                  </a:lnTo>
                  <a:lnTo>
                    <a:pt x="3331" y="700"/>
                  </a:lnTo>
                  <a:lnTo>
                    <a:pt x="3331" y="700"/>
                  </a:lnTo>
                  <a:lnTo>
                    <a:pt x="3329" y="698"/>
                  </a:lnTo>
                  <a:lnTo>
                    <a:pt x="3322" y="684"/>
                  </a:lnTo>
                  <a:lnTo>
                    <a:pt x="3322" y="663"/>
                  </a:lnTo>
                  <a:lnTo>
                    <a:pt x="3324" y="660"/>
                  </a:lnTo>
                  <a:lnTo>
                    <a:pt x="3326" y="658"/>
                  </a:lnTo>
                  <a:lnTo>
                    <a:pt x="3327" y="654"/>
                  </a:lnTo>
                  <a:lnTo>
                    <a:pt x="3329" y="649"/>
                  </a:lnTo>
                  <a:close/>
                  <a:moveTo>
                    <a:pt x="3956" y="628"/>
                  </a:moveTo>
                  <a:lnTo>
                    <a:pt x="3964" y="637"/>
                  </a:lnTo>
                  <a:lnTo>
                    <a:pt x="3970" y="647"/>
                  </a:lnTo>
                  <a:lnTo>
                    <a:pt x="3970" y="663"/>
                  </a:lnTo>
                  <a:lnTo>
                    <a:pt x="3971" y="667"/>
                  </a:lnTo>
                  <a:lnTo>
                    <a:pt x="3973" y="667"/>
                  </a:lnTo>
                  <a:lnTo>
                    <a:pt x="3973" y="668"/>
                  </a:lnTo>
                  <a:lnTo>
                    <a:pt x="3973" y="668"/>
                  </a:lnTo>
                  <a:lnTo>
                    <a:pt x="3971" y="668"/>
                  </a:lnTo>
                  <a:lnTo>
                    <a:pt x="3970" y="672"/>
                  </a:lnTo>
                  <a:lnTo>
                    <a:pt x="3970" y="675"/>
                  </a:lnTo>
                  <a:lnTo>
                    <a:pt x="3968" y="675"/>
                  </a:lnTo>
                  <a:lnTo>
                    <a:pt x="3968" y="677"/>
                  </a:lnTo>
                  <a:lnTo>
                    <a:pt x="3968" y="677"/>
                  </a:lnTo>
                  <a:lnTo>
                    <a:pt x="3968" y="677"/>
                  </a:lnTo>
                  <a:lnTo>
                    <a:pt x="3966" y="677"/>
                  </a:lnTo>
                  <a:lnTo>
                    <a:pt x="3963" y="679"/>
                  </a:lnTo>
                  <a:lnTo>
                    <a:pt x="3961" y="675"/>
                  </a:lnTo>
                  <a:lnTo>
                    <a:pt x="3961" y="674"/>
                  </a:lnTo>
                  <a:lnTo>
                    <a:pt x="3961" y="674"/>
                  </a:lnTo>
                  <a:lnTo>
                    <a:pt x="3961" y="674"/>
                  </a:lnTo>
                  <a:lnTo>
                    <a:pt x="3959" y="674"/>
                  </a:lnTo>
                  <a:lnTo>
                    <a:pt x="3957" y="674"/>
                  </a:lnTo>
                  <a:lnTo>
                    <a:pt x="3956" y="672"/>
                  </a:lnTo>
                  <a:lnTo>
                    <a:pt x="3956" y="675"/>
                  </a:lnTo>
                  <a:lnTo>
                    <a:pt x="3957" y="677"/>
                  </a:lnTo>
                  <a:lnTo>
                    <a:pt x="3959" y="679"/>
                  </a:lnTo>
                  <a:lnTo>
                    <a:pt x="3961" y="681"/>
                  </a:lnTo>
                  <a:lnTo>
                    <a:pt x="3961" y="681"/>
                  </a:lnTo>
                  <a:lnTo>
                    <a:pt x="3959" y="682"/>
                  </a:lnTo>
                  <a:lnTo>
                    <a:pt x="3959" y="684"/>
                  </a:lnTo>
                  <a:lnTo>
                    <a:pt x="3959" y="686"/>
                  </a:lnTo>
                  <a:lnTo>
                    <a:pt x="3959" y="691"/>
                  </a:lnTo>
                  <a:lnTo>
                    <a:pt x="3950" y="691"/>
                  </a:lnTo>
                  <a:lnTo>
                    <a:pt x="3950" y="686"/>
                  </a:lnTo>
                  <a:lnTo>
                    <a:pt x="3945" y="684"/>
                  </a:lnTo>
                  <a:lnTo>
                    <a:pt x="3940" y="681"/>
                  </a:lnTo>
                  <a:lnTo>
                    <a:pt x="3938" y="677"/>
                  </a:lnTo>
                  <a:lnTo>
                    <a:pt x="3936" y="672"/>
                  </a:lnTo>
                  <a:lnTo>
                    <a:pt x="3935" y="667"/>
                  </a:lnTo>
                  <a:lnTo>
                    <a:pt x="3931" y="660"/>
                  </a:lnTo>
                  <a:lnTo>
                    <a:pt x="3926" y="663"/>
                  </a:lnTo>
                  <a:lnTo>
                    <a:pt x="3919" y="667"/>
                  </a:lnTo>
                  <a:lnTo>
                    <a:pt x="3912" y="668"/>
                  </a:lnTo>
                  <a:lnTo>
                    <a:pt x="3905" y="672"/>
                  </a:lnTo>
                  <a:lnTo>
                    <a:pt x="3905" y="663"/>
                  </a:lnTo>
                  <a:lnTo>
                    <a:pt x="3907" y="661"/>
                  </a:lnTo>
                  <a:lnTo>
                    <a:pt x="3907" y="661"/>
                  </a:lnTo>
                  <a:lnTo>
                    <a:pt x="3907" y="660"/>
                  </a:lnTo>
                  <a:lnTo>
                    <a:pt x="3908" y="660"/>
                  </a:lnTo>
                  <a:lnTo>
                    <a:pt x="3908" y="656"/>
                  </a:lnTo>
                  <a:lnTo>
                    <a:pt x="3922" y="651"/>
                  </a:lnTo>
                  <a:lnTo>
                    <a:pt x="3935" y="647"/>
                  </a:lnTo>
                  <a:lnTo>
                    <a:pt x="3947" y="640"/>
                  </a:lnTo>
                  <a:lnTo>
                    <a:pt x="3956" y="628"/>
                  </a:lnTo>
                  <a:close/>
                  <a:moveTo>
                    <a:pt x="1243" y="628"/>
                  </a:moveTo>
                  <a:lnTo>
                    <a:pt x="1245" y="633"/>
                  </a:lnTo>
                  <a:lnTo>
                    <a:pt x="1245" y="635"/>
                  </a:lnTo>
                  <a:lnTo>
                    <a:pt x="1245" y="637"/>
                  </a:lnTo>
                  <a:lnTo>
                    <a:pt x="1245" y="637"/>
                  </a:lnTo>
                  <a:lnTo>
                    <a:pt x="1247" y="639"/>
                  </a:lnTo>
                  <a:lnTo>
                    <a:pt x="1248" y="639"/>
                  </a:lnTo>
                  <a:lnTo>
                    <a:pt x="1252" y="640"/>
                  </a:lnTo>
                  <a:lnTo>
                    <a:pt x="1252" y="633"/>
                  </a:lnTo>
                  <a:lnTo>
                    <a:pt x="1243" y="628"/>
                  </a:lnTo>
                  <a:close/>
                  <a:moveTo>
                    <a:pt x="3870" y="609"/>
                  </a:moveTo>
                  <a:lnTo>
                    <a:pt x="3874" y="613"/>
                  </a:lnTo>
                  <a:lnTo>
                    <a:pt x="3875" y="613"/>
                  </a:lnTo>
                  <a:lnTo>
                    <a:pt x="3877" y="613"/>
                  </a:lnTo>
                  <a:lnTo>
                    <a:pt x="3877" y="614"/>
                  </a:lnTo>
                  <a:lnTo>
                    <a:pt x="3877" y="614"/>
                  </a:lnTo>
                  <a:lnTo>
                    <a:pt x="3877" y="618"/>
                  </a:lnTo>
                  <a:lnTo>
                    <a:pt x="3879" y="621"/>
                  </a:lnTo>
                  <a:lnTo>
                    <a:pt x="3868" y="630"/>
                  </a:lnTo>
                  <a:lnTo>
                    <a:pt x="3861" y="639"/>
                  </a:lnTo>
                  <a:lnTo>
                    <a:pt x="3853" y="646"/>
                  </a:lnTo>
                  <a:lnTo>
                    <a:pt x="3840" y="653"/>
                  </a:lnTo>
                  <a:lnTo>
                    <a:pt x="3840" y="649"/>
                  </a:lnTo>
                  <a:lnTo>
                    <a:pt x="3851" y="637"/>
                  </a:lnTo>
                  <a:lnTo>
                    <a:pt x="3863" y="625"/>
                  </a:lnTo>
                  <a:lnTo>
                    <a:pt x="3870" y="609"/>
                  </a:lnTo>
                  <a:close/>
                  <a:moveTo>
                    <a:pt x="1371" y="517"/>
                  </a:moveTo>
                  <a:lnTo>
                    <a:pt x="1378" y="518"/>
                  </a:lnTo>
                  <a:lnTo>
                    <a:pt x="1386" y="522"/>
                  </a:lnTo>
                  <a:lnTo>
                    <a:pt x="1383" y="524"/>
                  </a:lnTo>
                  <a:lnTo>
                    <a:pt x="1381" y="527"/>
                  </a:lnTo>
                  <a:lnTo>
                    <a:pt x="1378" y="529"/>
                  </a:lnTo>
                  <a:lnTo>
                    <a:pt x="1372" y="529"/>
                  </a:lnTo>
                  <a:lnTo>
                    <a:pt x="1367" y="527"/>
                  </a:lnTo>
                  <a:lnTo>
                    <a:pt x="1362" y="527"/>
                  </a:lnTo>
                  <a:lnTo>
                    <a:pt x="1357" y="527"/>
                  </a:lnTo>
                  <a:lnTo>
                    <a:pt x="1351" y="529"/>
                  </a:lnTo>
                  <a:lnTo>
                    <a:pt x="1351" y="518"/>
                  </a:lnTo>
                  <a:lnTo>
                    <a:pt x="1364" y="517"/>
                  </a:lnTo>
                  <a:lnTo>
                    <a:pt x="1371" y="517"/>
                  </a:lnTo>
                  <a:close/>
                  <a:moveTo>
                    <a:pt x="3912" y="506"/>
                  </a:moveTo>
                  <a:lnTo>
                    <a:pt x="3912" y="524"/>
                  </a:lnTo>
                  <a:lnTo>
                    <a:pt x="3910" y="536"/>
                  </a:lnTo>
                  <a:lnTo>
                    <a:pt x="3907" y="546"/>
                  </a:lnTo>
                  <a:lnTo>
                    <a:pt x="3905" y="564"/>
                  </a:lnTo>
                  <a:lnTo>
                    <a:pt x="3908" y="564"/>
                  </a:lnTo>
                  <a:lnTo>
                    <a:pt x="3908" y="567"/>
                  </a:lnTo>
                  <a:lnTo>
                    <a:pt x="3915" y="567"/>
                  </a:lnTo>
                  <a:lnTo>
                    <a:pt x="3919" y="567"/>
                  </a:lnTo>
                  <a:lnTo>
                    <a:pt x="3922" y="567"/>
                  </a:lnTo>
                  <a:lnTo>
                    <a:pt x="3926" y="569"/>
                  </a:lnTo>
                  <a:lnTo>
                    <a:pt x="3929" y="571"/>
                  </a:lnTo>
                  <a:lnTo>
                    <a:pt x="3936" y="572"/>
                  </a:lnTo>
                  <a:lnTo>
                    <a:pt x="3940" y="585"/>
                  </a:lnTo>
                  <a:lnTo>
                    <a:pt x="3947" y="593"/>
                  </a:lnTo>
                  <a:lnTo>
                    <a:pt x="3956" y="602"/>
                  </a:lnTo>
                  <a:lnTo>
                    <a:pt x="3963" y="614"/>
                  </a:lnTo>
                  <a:lnTo>
                    <a:pt x="3957" y="616"/>
                  </a:lnTo>
                  <a:lnTo>
                    <a:pt x="3954" y="618"/>
                  </a:lnTo>
                  <a:lnTo>
                    <a:pt x="3952" y="618"/>
                  </a:lnTo>
                  <a:lnTo>
                    <a:pt x="3952" y="620"/>
                  </a:lnTo>
                  <a:lnTo>
                    <a:pt x="3952" y="621"/>
                  </a:lnTo>
                  <a:lnTo>
                    <a:pt x="3952" y="621"/>
                  </a:lnTo>
                  <a:lnTo>
                    <a:pt x="3952" y="623"/>
                  </a:lnTo>
                  <a:lnTo>
                    <a:pt x="3949" y="623"/>
                  </a:lnTo>
                  <a:lnTo>
                    <a:pt x="3943" y="625"/>
                  </a:lnTo>
                  <a:lnTo>
                    <a:pt x="3942" y="621"/>
                  </a:lnTo>
                  <a:lnTo>
                    <a:pt x="3942" y="621"/>
                  </a:lnTo>
                  <a:lnTo>
                    <a:pt x="3942" y="620"/>
                  </a:lnTo>
                  <a:lnTo>
                    <a:pt x="3942" y="620"/>
                  </a:lnTo>
                  <a:lnTo>
                    <a:pt x="3940" y="620"/>
                  </a:lnTo>
                  <a:lnTo>
                    <a:pt x="3938" y="620"/>
                  </a:lnTo>
                  <a:lnTo>
                    <a:pt x="3936" y="618"/>
                  </a:lnTo>
                  <a:lnTo>
                    <a:pt x="3933" y="625"/>
                  </a:lnTo>
                  <a:lnTo>
                    <a:pt x="3931" y="630"/>
                  </a:lnTo>
                  <a:lnTo>
                    <a:pt x="3928" y="635"/>
                  </a:lnTo>
                  <a:lnTo>
                    <a:pt x="3922" y="637"/>
                  </a:lnTo>
                  <a:lnTo>
                    <a:pt x="3917" y="640"/>
                  </a:lnTo>
                  <a:lnTo>
                    <a:pt x="3917" y="637"/>
                  </a:lnTo>
                  <a:lnTo>
                    <a:pt x="3914" y="633"/>
                  </a:lnTo>
                  <a:lnTo>
                    <a:pt x="3914" y="630"/>
                  </a:lnTo>
                  <a:lnTo>
                    <a:pt x="3914" y="628"/>
                  </a:lnTo>
                  <a:lnTo>
                    <a:pt x="3914" y="627"/>
                  </a:lnTo>
                  <a:lnTo>
                    <a:pt x="3914" y="627"/>
                  </a:lnTo>
                  <a:lnTo>
                    <a:pt x="3914" y="625"/>
                  </a:lnTo>
                  <a:lnTo>
                    <a:pt x="3912" y="623"/>
                  </a:lnTo>
                  <a:lnTo>
                    <a:pt x="3910" y="623"/>
                  </a:lnTo>
                  <a:lnTo>
                    <a:pt x="3905" y="621"/>
                  </a:lnTo>
                  <a:lnTo>
                    <a:pt x="3905" y="616"/>
                  </a:lnTo>
                  <a:lnTo>
                    <a:pt x="3905" y="611"/>
                  </a:lnTo>
                  <a:lnTo>
                    <a:pt x="3907" y="607"/>
                  </a:lnTo>
                  <a:lnTo>
                    <a:pt x="3907" y="606"/>
                  </a:lnTo>
                  <a:lnTo>
                    <a:pt x="3908" y="604"/>
                  </a:lnTo>
                  <a:lnTo>
                    <a:pt x="3912" y="604"/>
                  </a:lnTo>
                  <a:lnTo>
                    <a:pt x="3917" y="602"/>
                  </a:lnTo>
                  <a:lnTo>
                    <a:pt x="3924" y="602"/>
                  </a:lnTo>
                  <a:lnTo>
                    <a:pt x="3924" y="614"/>
                  </a:lnTo>
                  <a:lnTo>
                    <a:pt x="3936" y="614"/>
                  </a:lnTo>
                  <a:lnTo>
                    <a:pt x="3936" y="611"/>
                  </a:lnTo>
                  <a:lnTo>
                    <a:pt x="3938" y="607"/>
                  </a:lnTo>
                  <a:lnTo>
                    <a:pt x="3940" y="606"/>
                  </a:lnTo>
                  <a:lnTo>
                    <a:pt x="3940" y="604"/>
                  </a:lnTo>
                  <a:lnTo>
                    <a:pt x="3942" y="602"/>
                  </a:lnTo>
                  <a:lnTo>
                    <a:pt x="3943" y="599"/>
                  </a:lnTo>
                  <a:lnTo>
                    <a:pt x="3940" y="599"/>
                  </a:lnTo>
                  <a:lnTo>
                    <a:pt x="3922" y="585"/>
                  </a:lnTo>
                  <a:lnTo>
                    <a:pt x="3902" y="576"/>
                  </a:lnTo>
                  <a:lnTo>
                    <a:pt x="3902" y="583"/>
                  </a:lnTo>
                  <a:lnTo>
                    <a:pt x="3900" y="588"/>
                  </a:lnTo>
                  <a:lnTo>
                    <a:pt x="3898" y="593"/>
                  </a:lnTo>
                  <a:lnTo>
                    <a:pt x="3898" y="599"/>
                  </a:lnTo>
                  <a:lnTo>
                    <a:pt x="3896" y="597"/>
                  </a:lnTo>
                  <a:lnTo>
                    <a:pt x="3895" y="595"/>
                  </a:lnTo>
                  <a:lnTo>
                    <a:pt x="3895" y="595"/>
                  </a:lnTo>
                  <a:lnTo>
                    <a:pt x="3895" y="593"/>
                  </a:lnTo>
                  <a:lnTo>
                    <a:pt x="3893" y="592"/>
                  </a:lnTo>
                  <a:lnTo>
                    <a:pt x="3888" y="579"/>
                  </a:lnTo>
                  <a:lnTo>
                    <a:pt x="3882" y="564"/>
                  </a:lnTo>
                  <a:lnTo>
                    <a:pt x="3881" y="544"/>
                  </a:lnTo>
                  <a:lnTo>
                    <a:pt x="3882" y="527"/>
                  </a:lnTo>
                  <a:lnTo>
                    <a:pt x="3889" y="510"/>
                  </a:lnTo>
                  <a:lnTo>
                    <a:pt x="3895" y="508"/>
                  </a:lnTo>
                  <a:lnTo>
                    <a:pt x="3900" y="506"/>
                  </a:lnTo>
                  <a:lnTo>
                    <a:pt x="3905" y="506"/>
                  </a:lnTo>
                  <a:lnTo>
                    <a:pt x="3912" y="506"/>
                  </a:lnTo>
                  <a:close/>
                  <a:moveTo>
                    <a:pt x="1306" y="506"/>
                  </a:moveTo>
                  <a:lnTo>
                    <a:pt x="1313" y="506"/>
                  </a:lnTo>
                  <a:lnTo>
                    <a:pt x="1320" y="508"/>
                  </a:lnTo>
                  <a:lnTo>
                    <a:pt x="1327" y="508"/>
                  </a:lnTo>
                  <a:lnTo>
                    <a:pt x="1332" y="510"/>
                  </a:lnTo>
                  <a:lnTo>
                    <a:pt x="1332" y="518"/>
                  </a:lnTo>
                  <a:lnTo>
                    <a:pt x="1306" y="518"/>
                  </a:lnTo>
                  <a:lnTo>
                    <a:pt x="1306" y="506"/>
                  </a:lnTo>
                  <a:close/>
                  <a:moveTo>
                    <a:pt x="1159" y="506"/>
                  </a:moveTo>
                  <a:lnTo>
                    <a:pt x="1168" y="508"/>
                  </a:lnTo>
                  <a:lnTo>
                    <a:pt x="1173" y="511"/>
                  </a:lnTo>
                  <a:lnTo>
                    <a:pt x="1180" y="515"/>
                  </a:lnTo>
                  <a:lnTo>
                    <a:pt x="1186" y="518"/>
                  </a:lnTo>
                  <a:lnTo>
                    <a:pt x="1186" y="522"/>
                  </a:lnTo>
                  <a:lnTo>
                    <a:pt x="1179" y="522"/>
                  </a:lnTo>
                  <a:lnTo>
                    <a:pt x="1173" y="524"/>
                  </a:lnTo>
                  <a:lnTo>
                    <a:pt x="1168" y="525"/>
                  </a:lnTo>
                  <a:lnTo>
                    <a:pt x="1165" y="524"/>
                  </a:lnTo>
                  <a:lnTo>
                    <a:pt x="1158" y="524"/>
                  </a:lnTo>
                  <a:lnTo>
                    <a:pt x="1152" y="522"/>
                  </a:lnTo>
                  <a:lnTo>
                    <a:pt x="1152" y="510"/>
                  </a:lnTo>
                  <a:lnTo>
                    <a:pt x="1154" y="510"/>
                  </a:lnTo>
                  <a:lnTo>
                    <a:pt x="1156" y="508"/>
                  </a:lnTo>
                  <a:lnTo>
                    <a:pt x="1158" y="508"/>
                  </a:lnTo>
                  <a:lnTo>
                    <a:pt x="1158" y="508"/>
                  </a:lnTo>
                  <a:lnTo>
                    <a:pt x="1159" y="506"/>
                  </a:lnTo>
                  <a:close/>
                  <a:moveTo>
                    <a:pt x="1220" y="490"/>
                  </a:moveTo>
                  <a:lnTo>
                    <a:pt x="1241" y="492"/>
                  </a:lnTo>
                  <a:lnTo>
                    <a:pt x="1259" y="496"/>
                  </a:lnTo>
                  <a:lnTo>
                    <a:pt x="1273" y="501"/>
                  </a:lnTo>
                  <a:lnTo>
                    <a:pt x="1290" y="506"/>
                  </a:lnTo>
                  <a:lnTo>
                    <a:pt x="1290" y="515"/>
                  </a:lnTo>
                  <a:lnTo>
                    <a:pt x="1283" y="515"/>
                  </a:lnTo>
                  <a:lnTo>
                    <a:pt x="1280" y="517"/>
                  </a:lnTo>
                  <a:lnTo>
                    <a:pt x="1275" y="518"/>
                  </a:lnTo>
                  <a:lnTo>
                    <a:pt x="1271" y="520"/>
                  </a:lnTo>
                  <a:lnTo>
                    <a:pt x="1268" y="522"/>
                  </a:lnTo>
                  <a:lnTo>
                    <a:pt x="1262" y="522"/>
                  </a:lnTo>
                  <a:lnTo>
                    <a:pt x="1262" y="520"/>
                  </a:lnTo>
                  <a:lnTo>
                    <a:pt x="1262" y="518"/>
                  </a:lnTo>
                  <a:lnTo>
                    <a:pt x="1261" y="517"/>
                  </a:lnTo>
                  <a:lnTo>
                    <a:pt x="1259" y="515"/>
                  </a:lnTo>
                  <a:lnTo>
                    <a:pt x="1257" y="513"/>
                  </a:lnTo>
                  <a:lnTo>
                    <a:pt x="1255" y="515"/>
                  </a:lnTo>
                  <a:lnTo>
                    <a:pt x="1252" y="525"/>
                  </a:lnTo>
                  <a:lnTo>
                    <a:pt x="1247" y="525"/>
                  </a:lnTo>
                  <a:lnTo>
                    <a:pt x="1234" y="524"/>
                  </a:lnTo>
                  <a:lnTo>
                    <a:pt x="1220" y="522"/>
                  </a:lnTo>
                  <a:lnTo>
                    <a:pt x="1210" y="522"/>
                  </a:lnTo>
                  <a:lnTo>
                    <a:pt x="1205" y="510"/>
                  </a:lnTo>
                  <a:lnTo>
                    <a:pt x="1214" y="510"/>
                  </a:lnTo>
                  <a:lnTo>
                    <a:pt x="1220" y="510"/>
                  </a:lnTo>
                  <a:lnTo>
                    <a:pt x="1227" y="508"/>
                  </a:lnTo>
                  <a:lnTo>
                    <a:pt x="1233" y="506"/>
                  </a:lnTo>
                  <a:lnTo>
                    <a:pt x="1229" y="504"/>
                  </a:lnTo>
                  <a:lnTo>
                    <a:pt x="1226" y="501"/>
                  </a:lnTo>
                  <a:lnTo>
                    <a:pt x="1224" y="499"/>
                  </a:lnTo>
                  <a:lnTo>
                    <a:pt x="1222" y="496"/>
                  </a:lnTo>
                  <a:lnTo>
                    <a:pt x="1220" y="490"/>
                  </a:lnTo>
                  <a:close/>
                  <a:moveTo>
                    <a:pt x="100" y="452"/>
                  </a:moveTo>
                  <a:lnTo>
                    <a:pt x="116" y="457"/>
                  </a:lnTo>
                  <a:lnTo>
                    <a:pt x="128" y="464"/>
                  </a:lnTo>
                  <a:lnTo>
                    <a:pt x="142" y="471"/>
                  </a:lnTo>
                  <a:lnTo>
                    <a:pt x="142" y="475"/>
                  </a:lnTo>
                  <a:lnTo>
                    <a:pt x="138" y="475"/>
                  </a:lnTo>
                  <a:lnTo>
                    <a:pt x="126" y="483"/>
                  </a:lnTo>
                  <a:lnTo>
                    <a:pt x="114" y="485"/>
                  </a:lnTo>
                  <a:lnTo>
                    <a:pt x="103" y="487"/>
                  </a:lnTo>
                  <a:lnTo>
                    <a:pt x="91" y="490"/>
                  </a:lnTo>
                  <a:lnTo>
                    <a:pt x="91" y="487"/>
                  </a:lnTo>
                  <a:lnTo>
                    <a:pt x="88" y="487"/>
                  </a:lnTo>
                  <a:lnTo>
                    <a:pt x="91" y="478"/>
                  </a:lnTo>
                  <a:lnTo>
                    <a:pt x="91" y="469"/>
                  </a:lnTo>
                  <a:lnTo>
                    <a:pt x="91" y="457"/>
                  </a:lnTo>
                  <a:lnTo>
                    <a:pt x="95" y="455"/>
                  </a:lnTo>
                  <a:lnTo>
                    <a:pt x="96" y="455"/>
                  </a:lnTo>
                  <a:lnTo>
                    <a:pt x="96" y="454"/>
                  </a:lnTo>
                  <a:lnTo>
                    <a:pt x="98" y="454"/>
                  </a:lnTo>
                  <a:lnTo>
                    <a:pt x="100" y="452"/>
                  </a:lnTo>
                  <a:close/>
                  <a:moveTo>
                    <a:pt x="1098" y="441"/>
                  </a:moveTo>
                  <a:lnTo>
                    <a:pt x="1126" y="447"/>
                  </a:lnTo>
                  <a:lnTo>
                    <a:pt x="1151" y="455"/>
                  </a:lnTo>
                  <a:lnTo>
                    <a:pt x="1170" y="464"/>
                  </a:lnTo>
                  <a:lnTo>
                    <a:pt x="1189" y="473"/>
                  </a:lnTo>
                  <a:lnTo>
                    <a:pt x="1210" y="483"/>
                  </a:lnTo>
                  <a:lnTo>
                    <a:pt x="1210" y="490"/>
                  </a:lnTo>
                  <a:lnTo>
                    <a:pt x="1201" y="490"/>
                  </a:lnTo>
                  <a:lnTo>
                    <a:pt x="1191" y="494"/>
                  </a:lnTo>
                  <a:lnTo>
                    <a:pt x="1179" y="497"/>
                  </a:lnTo>
                  <a:lnTo>
                    <a:pt x="1166" y="499"/>
                  </a:lnTo>
                  <a:lnTo>
                    <a:pt x="1168" y="496"/>
                  </a:lnTo>
                  <a:lnTo>
                    <a:pt x="1168" y="492"/>
                  </a:lnTo>
                  <a:lnTo>
                    <a:pt x="1168" y="490"/>
                  </a:lnTo>
                  <a:lnTo>
                    <a:pt x="1168" y="489"/>
                  </a:lnTo>
                  <a:lnTo>
                    <a:pt x="1168" y="487"/>
                  </a:lnTo>
                  <a:lnTo>
                    <a:pt x="1166" y="483"/>
                  </a:lnTo>
                  <a:lnTo>
                    <a:pt x="1140" y="476"/>
                  </a:lnTo>
                  <a:lnTo>
                    <a:pt x="1116" y="464"/>
                  </a:lnTo>
                  <a:lnTo>
                    <a:pt x="1090" y="452"/>
                  </a:lnTo>
                  <a:lnTo>
                    <a:pt x="1084" y="457"/>
                  </a:lnTo>
                  <a:lnTo>
                    <a:pt x="1081" y="462"/>
                  </a:lnTo>
                  <a:lnTo>
                    <a:pt x="1076" y="468"/>
                  </a:lnTo>
                  <a:lnTo>
                    <a:pt x="1070" y="466"/>
                  </a:lnTo>
                  <a:lnTo>
                    <a:pt x="1063" y="462"/>
                  </a:lnTo>
                  <a:lnTo>
                    <a:pt x="1060" y="461"/>
                  </a:lnTo>
                  <a:lnTo>
                    <a:pt x="1067" y="461"/>
                  </a:lnTo>
                  <a:lnTo>
                    <a:pt x="1072" y="454"/>
                  </a:lnTo>
                  <a:lnTo>
                    <a:pt x="1077" y="450"/>
                  </a:lnTo>
                  <a:lnTo>
                    <a:pt x="1083" y="445"/>
                  </a:lnTo>
                  <a:lnTo>
                    <a:pt x="1088" y="445"/>
                  </a:lnTo>
                  <a:lnTo>
                    <a:pt x="1091" y="443"/>
                  </a:lnTo>
                  <a:lnTo>
                    <a:pt x="1095" y="443"/>
                  </a:lnTo>
                  <a:lnTo>
                    <a:pt x="1098" y="441"/>
                  </a:lnTo>
                  <a:close/>
                  <a:moveTo>
                    <a:pt x="77" y="433"/>
                  </a:moveTo>
                  <a:lnTo>
                    <a:pt x="91" y="438"/>
                  </a:lnTo>
                  <a:lnTo>
                    <a:pt x="91" y="441"/>
                  </a:lnTo>
                  <a:lnTo>
                    <a:pt x="88" y="441"/>
                  </a:lnTo>
                  <a:lnTo>
                    <a:pt x="77" y="445"/>
                  </a:lnTo>
                  <a:lnTo>
                    <a:pt x="67" y="445"/>
                  </a:lnTo>
                  <a:lnTo>
                    <a:pt x="58" y="445"/>
                  </a:lnTo>
                  <a:lnTo>
                    <a:pt x="58" y="438"/>
                  </a:lnTo>
                  <a:lnTo>
                    <a:pt x="63" y="436"/>
                  </a:lnTo>
                  <a:lnTo>
                    <a:pt x="68" y="436"/>
                  </a:lnTo>
                  <a:lnTo>
                    <a:pt x="72" y="435"/>
                  </a:lnTo>
                  <a:lnTo>
                    <a:pt x="77" y="433"/>
                  </a:lnTo>
                  <a:close/>
                  <a:moveTo>
                    <a:pt x="0" y="417"/>
                  </a:moveTo>
                  <a:lnTo>
                    <a:pt x="6" y="419"/>
                  </a:lnTo>
                  <a:lnTo>
                    <a:pt x="13" y="419"/>
                  </a:lnTo>
                  <a:lnTo>
                    <a:pt x="16" y="419"/>
                  </a:lnTo>
                  <a:lnTo>
                    <a:pt x="21" y="421"/>
                  </a:lnTo>
                  <a:lnTo>
                    <a:pt x="27" y="422"/>
                  </a:lnTo>
                  <a:lnTo>
                    <a:pt x="27" y="429"/>
                  </a:lnTo>
                  <a:lnTo>
                    <a:pt x="23" y="429"/>
                  </a:lnTo>
                  <a:lnTo>
                    <a:pt x="18" y="431"/>
                  </a:lnTo>
                  <a:lnTo>
                    <a:pt x="13" y="433"/>
                  </a:lnTo>
                  <a:lnTo>
                    <a:pt x="7" y="433"/>
                  </a:lnTo>
                  <a:lnTo>
                    <a:pt x="0" y="433"/>
                  </a:lnTo>
                  <a:lnTo>
                    <a:pt x="0" y="417"/>
                  </a:lnTo>
                  <a:close/>
                  <a:moveTo>
                    <a:pt x="1152" y="414"/>
                  </a:moveTo>
                  <a:lnTo>
                    <a:pt x="1158" y="417"/>
                  </a:lnTo>
                  <a:lnTo>
                    <a:pt x="1161" y="421"/>
                  </a:lnTo>
                  <a:lnTo>
                    <a:pt x="1165" y="424"/>
                  </a:lnTo>
                  <a:lnTo>
                    <a:pt x="1166" y="429"/>
                  </a:lnTo>
                  <a:lnTo>
                    <a:pt x="1166" y="438"/>
                  </a:lnTo>
                  <a:lnTo>
                    <a:pt x="1159" y="438"/>
                  </a:lnTo>
                  <a:lnTo>
                    <a:pt x="1158" y="433"/>
                  </a:lnTo>
                  <a:lnTo>
                    <a:pt x="1156" y="431"/>
                  </a:lnTo>
                  <a:lnTo>
                    <a:pt x="1154" y="428"/>
                  </a:lnTo>
                  <a:lnTo>
                    <a:pt x="1152" y="424"/>
                  </a:lnTo>
                  <a:lnTo>
                    <a:pt x="1152" y="421"/>
                  </a:lnTo>
                  <a:lnTo>
                    <a:pt x="1152" y="414"/>
                  </a:lnTo>
                  <a:close/>
                  <a:moveTo>
                    <a:pt x="3905" y="407"/>
                  </a:moveTo>
                  <a:lnTo>
                    <a:pt x="3908" y="410"/>
                  </a:lnTo>
                  <a:lnTo>
                    <a:pt x="3910" y="414"/>
                  </a:lnTo>
                  <a:lnTo>
                    <a:pt x="3912" y="417"/>
                  </a:lnTo>
                  <a:lnTo>
                    <a:pt x="3912" y="422"/>
                  </a:lnTo>
                  <a:lnTo>
                    <a:pt x="3912" y="429"/>
                  </a:lnTo>
                  <a:lnTo>
                    <a:pt x="3898" y="464"/>
                  </a:lnTo>
                  <a:lnTo>
                    <a:pt x="3891" y="455"/>
                  </a:lnTo>
                  <a:lnTo>
                    <a:pt x="3888" y="447"/>
                  </a:lnTo>
                  <a:lnTo>
                    <a:pt x="3886" y="433"/>
                  </a:lnTo>
                  <a:lnTo>
                    <a:pt x="3905" y="407"/>
                  </a:lnTo>
                  <a:close/>
                  <a:moveTo>
                    <a:pt x="1144" y="391"/>
                  </a:moveTo>
                  <a:lnTo>
                    <a:pt x="1166" y="391"/>
                  </a:lnTo>
                  <a:lnTo>
                    <a:pt x="1168" y="394"/>
                  </a:lnTo>
                  <a:lnTo>
                    <a:pt x="1172" y="396"/>
                  </a:lnTo>
                  <a:lnTo>
                    <a:pt x="1172" y="398"/>
                  </a:lnTo>
                  <a:lnTo>
                    <a:pt x="1173" y="400"/>
                  </a:lnTo>
                  <a:lnTo>
                    <a:pt x="1173" y="401"/>
                  </a:lnTo>
                  <a:lnTo>
                    <a:pt x="1172" y="403"/>
                  </a:lnTo>
                  <a:lnTo>
                    <a:pt x="1172" y="407"/>
                  </a:lnTo>
                  <a:lnTo>
                    <a:pt x="1166" y="403"/>
                  </a:lnTo>
                  <a:lnTo>
                    <a:pt x="1161" y="401"/>
                  </a:lnTo>
                  <a:lnTo>
                    <a:pt x="1156" y="401"/>
                  </a:lnTo>
                  <a:lnTo>
                    <a:pt x="1152" y="400"/>
                  </a:lnTo>
                  <a:lnTo>
                    <a:pt x="1149" y="400"/>
                  </a:lnTo>
                  <a:lnTo>
                    <a:pt x="1145" y="398"/>
                  </a:lnTo>
                  <a:lnTo>
                    <a:pt x="1144" y="394"/>
                  </a:lnTo>
                  <a:lnTo>
                    <a:pt x="1144" y="391"/>
                  </a:lnTo>
                  <a:close/>
                  <a:moveTo>
                    <a:pt x="4017" y="326"/>
                  </a:moveTo>
                  <a:lnTo>
                    <a:pt x="4020" y="328"/>
                  </a:lnTo>
                  <a:lnTo>
                    <a:pt x="4022" y="328"/>
                  </a:lnTo>
                  <a:lnTo>
                    <a:pt x="4022" y="328"/>
                  </a:lnTo>
                  <a:lnTo>
                    <a:pt x="4022" y="330"/>
                  </a:lnTo>
                  <a:lnTo>
                    <a:pt x="4022" y="330"/>
                  </a:lnTo>
                  <a:lnTo>
                    <a:pt x="4024" y="333"/>
                  </a:lnTo>
                  <a:lnTo>
                    <a:pt x="4024" y="337"/>
                  </a:lnTo>
                  <a:lnTo>
                    <a:pt x="4022" y="342"/>
                  </a:lnTo>
                  <a:lnTo>
                    <a:pt x="4018" y="347"/>
                  </a:lnTo>
                  <a:lnTo>
                    <a:pt x="4017" y="352"/>
                  </a:lnTo>
                  <a:lnTo>
                    <a:pt x="4008" y="352"/>
                  </a:lnTo>
                  <a:lnTo>
                    <a:pt x="4008" y="340"/>
                  </a:lnTo>
                  <a:lnTo>
                    <a:pt x="4011" y="339"/>
                  </a:lnTo>
                  <a:lnTo>
                    <a:pt x="4013" y="335"/>
                  </a:lnTo>
                  <a:lnTo>
                    <a:pt x="4015" y="332"/>
                  </a:lnTo>
                  <a:lnTo>
                    <a:pt x="4017" y="326"/>
                  </a:lnTo>
                  <a:close/>
                  <a:moveTo>
                    <a:pt x="3970" y="279"/>
                  </a:moveTo>
                  <a:lnTo>
                    <a:pt x="3982" y="279"/>
                  </a:lnTo>
                  <a:lnTo>
                    <a:pt x="3982" y="291"/>
                  </a:lnTo>
                  <a:lnTo>
                    <a:pt x="3966" y="291"/>
                  </a:lnTo>
                  <a:lnTo>
                    <a:pt x="3966" y="283"/>
                  </a:lnTo>
                  <a:lnTo>
                    <a:pt x="3970" y="283"/>
                  </a:lnTo>
                  <a:lnTo>
                    <a:pt x="3970" y="279"/>
                  </a:lnTo>
                  <a:close/>
                  <a:moveTo>
                    <a:pt x="2699" y="246"/>
                  </a:moveTo>
                  <a:lnTo>
                    <a:pt x="2708" y="246"/>
                  </a:lnTo>
                  <a:lnTo>
                    <a:pt x="2704" y="251"/>
                  </a:lnTo>
                  <a:lnTo>
                    <a:pt x="2701" y="255"/>
                  </a:lnTo>
                  <a:lnTo>
                    <a:pt x="2697" y="258"/>
                  </a:lnTo>
                  <a:lnTo>
                    <a:pt x="2694" y="262"/>
                  </a:lnTo>
                  <a:lnTo>
                    <a:pt x="2688" y="265"/>
                  </a:lnTo>
                  <a:lnTo>
                    <a:pt x="2685" y="265"/>
                  </a:lnTo>
                  <a:lnTo>
                    <a:pt x="2685" y="267"/>
                  </a:lnTo>
                  <a:lnTo>
                    <a:pt x="2683" y="267"/>
                  </a:lnTo>
                  <a:lnTo>
                    <a:pt x="2680" y="267"/>
                  </a:lnTo>
                  <a:lnTo>
                    <a:pt x="2676" y="269"/>
                  </a:lnTo>
                  <a:lnTo>
                    <a:pt x="2673" y="256"/>
                  </a:lnTo>
                  <a:lnTo>
                    <a:pt x="2680" y="255"/>
                  </a:lnTo>
                  <a:lnTo>
                    <a:pt x="2687" y="251"/>
                  </a:lnTo>
                  <a:lnTo>
                    <a:pt x="2694" y="249"/>
                  </a:lnTo>
                  <a:lnTo>
                    <a:pt x="2699" y="246"/>
                  </a:lnTo>
                  <a:close/>
                  <a:moveTo>
                    <a:pt x="2554" y="241"/>
                  </a:moveTo>
                  <a:lnTo>
                    <a:pt x="2563" y="244"/>
                  </a:lnTo>
                  <a:lnTo>
                    <a:pt x="2573" y="248"/>
                  </a:lnTo>
                  <a:lnTo>
                    <a:pt x="2585" y="251"/>
                  </a:lnTo>
                  <a:lnTo>
                    <a:pt x="2592" y="256"/>
                  </a:lnTo>
                  <a:lnTo>
                    <a:pt x="2564" y="256"/>
                  </a:lnTo>
                  <a:lnTo>
                    <a:pt x="2561" y="255"/>
                  </a:lnTo>
                  <a:lnTo>
                    <a:pt x="2559" y="255"/>
                  </a:lnTo>
                  <a:lnTo>
                    <a:pt x="2556" y="253"/>
                  </a:lnTo>
                  <a:lnTo>
                    <a:pt x="2549" y="253"/>
                  </a:lnTo>
                  <a:lnTo>
                    <a:pt x="2549" y="249"/>
                  </a:lnTo>
                  <a:lnTo>
                    <a:pt x="2551" y="248"/>
                  </a:lnTo>
                  <a:lnTo>
                    <a:pt x="2552" y="246"/>
                  </a:lnTo>
                  <a:lnTo>
                    <a:pt x="2552" y="246"/>
                  </a:lnTo>
                  <a:lnTo>
                    <a:pt x="2552" y="244"/>
                  </a:lnTo>
                  <a:lnTo>
                    <a:pt x="2554" y="241"/>
                  </a:lnTo>
                  <a:close/>
                  <a:moveTo>
                    <a:pt x="2242" y="173"/>
                  </a:moveTo>
                  <a:lnTo>
                    <a:pt x="2266" y="173"/>
                  </a:lnTo>
                  <a:lnTo>
                    <a:pt x="2266" y="176"/>
                  </a:lnTo>
                  <a:lnTo>
                    <a:pt x="2261" y="178"/>
                  </a:lnTo>
                  <a:lnTo>
                    <a:pt x="2259" y="180"/>
                  </a:lnTo>
                  <a:lnTo>
                    <a:pt x="2256" y="181"/>
                  </a:lnTo>
                  <a:lnTo>
                    <a:pt x="2252" y="183"/>
                  </a:lnTo>
                  <a:lnTo>
                    <a:pt x="2247" y="183"/>
                  </a:lnTo>
                  <a:lnTo>
                    <a:pt x="2242" y="173"/>
                  </a:lnTo>
                  <a:close/>
                  <a:moveTo>
                    <a:pt x="2612" y="153"/>
                  </a:moveTo>
                  <a:lnTo>
                    <a:pt x="2610" y="155"/>
                  </a:lnTo>
                  <a:lnTo>
                    <a:pt x="2608" y="157"/>
                  </a:lnTo>
                  <a:lnTo>
                    <a:pt x="2606" y="157"/>
                  </a:lnTo>
                  <a:lnTo>
                    <a:pt x="2606" y="159"/>
                  </a:lnTo>
                  <a:lnTo>
                    <a:pt x="2605" y="160"/>
                  </a:lnTo>
                  <a:lnTo>
                    <a:pt x="2603" y="164"/>
                  </a:lnTo>
                  <a:lnTo>
                    <a:pt x="2606" y="164"/>
                  </a:lnTo>
                  <a:lnTo>
                    <a:pt x="2612" y="162"/>
                  </a:lnTo>
                  <a:lnTo>
                    <a:pt x="2615" y="160"/>
                  </a:lnTo>
                  <a:lnTo>
                    <a:pt x="2619" y="159"/>
                  </a:lnTo>
                  <a:lnTo>
                    <a:pt x="2622" y="157"/>
                  </a:lnTo>
                  <a:lnTo>
                    <a:pt x="2626" y="153"/>
                  </a:lnTo>
                  <a:lnTo>
                    <a:pt x="2612" y="153"/>
                  </a:lnTo>
                  <a:close/>
                  <a:moveTo>
                    <a:pt x="2362" y="153"/>
                  </a:moveTo>
                  <a:lnTo>
                    <a:pt x="2364" y="169"/>
                  </a:lnTo>
                  <a:lnTo>
                    <a:pt x="2366" y="188"/>
                  </a:lnTo>
                  <a:lnTo>
                    <a:pt x="2357" y="188"/>
                  </a:lnTo>
                  <a:lnTo>
                    <a:pt x="2355" y="190"/>
                  </a:lnTo>
                  <a:lnTo>
                    <a:pt x="2352" y="190"/>
                  </a:lnTo>
                  <a:lnTo>
                    <a:pt x="2348" y="190"/>
                  </a:lnTo>
                  <a:lnTo>
                    <a:pt x="2343" y="192"/>
                  </a:lnTo>
                  <a:lnTo>
                    <a:pt x="2341" y="178"/>
                  </a:lnTo>
                  <a:lnTo>
                    <a:pt x="2341" y="164"/>
                  </a:lnTo>
                  <a:lnTo>
                    <a:pt x="2343" y="157"/>
                  </a:lnTo>
                  <a:lnTo>
                    <a:pt x="2346" y="155"/>
                  </a:lnTo>
                  <a:lnTo>
                    <a:pt x="2350" y="153"/>
                  </a:lnTo>
                  <a:lnTo>
                    <a:pt x="2355" y="153"/>
                  </a:lnTo>
                  <a:lnTo>
                    <a:pt x="2362" y="153"/>
                  </a:lnTo>
                  <a:close/>
                  <a:moveTo>
                    <a:pt x="2353" y="119"/>
                  </a:moveTo>
                  <a:lnTo>
                    <a:pt x="2362" y="119"/>
                  </a:lnTo>
                  <a:lnTo>
                    <a:pt x="2360" y="126"/>
                  </a:lnTo>
                  <a:lnTo>
                    <a:pt x="2360" y="131"/>
                  </a:lnTo>
                  <a:lnTo>
                    <a:pt x="2360" y="136"/>
                  </a:lnTo>
                  <a:lnTo>
                    <a:pt x="2359" y="140"/>
                  </a:lnTo>
                  <a:lnTo>
                    <a:pt x="2357" y="145"/>
                  </a:lnTo>
                  <a:lnTo>
                    <a:pt x="2350" y="145"/>
                  </a:lnTo>
                  <a:lnTo>
                    <a:pt x="2350" y="138"/>
                  </a:lnTo>
                  <a:lnTo>
                    <a:pt x="2352" y="131"/>
                  </a:lnTo>
                  <a:lnTo>
                    <a:pt x="2352" y="124"/>
                  </a:lnTo>
                  <a:lnTo>
                    <a:pt x="2353" y="119"/>
                  </a:lnTo>
                  <a:close/>
                  <a:moveTo>
                    <a:pt x="4193" y="71"/>
                  </a:moveTo>
                  <a:lnTo>
                    <a:pt x="4202" y="84"/>
                  </a:lnTo>
                  <a:lnTo>
                    <a:pt x="4210" y="91"/>
                  </a:lnTo>
                  <a:lnTo>
                    <a:pt x="4221" y="94"/>
                  </a:lnTo>
                  <a:lnTo>
                    <a:pt x="4228" y="98"/>
                  </a:lnTo>
                  <a:lnTo>
                    <a:pt x="4235" y="103"/>
                  </a:lnTo>
                  <a:lnTo>
                    <a:pt x="4237" y="106"/>
                  </a:lnTo>
                  <a:lnTo>
                    <a:pt x="4238" y="110"/>
                  </a:lnTo>
                  <a:lnTo>
                    <a:pt x="4238" y="113"/>
                  </a:lnTo>
                  <a:lnTo>
                    <a:pt x="4238" y="119"/>
                  </a:lnTo>
                  <a:lnTo>
                    <a:pt x="4226" y="122"/>
                  </a:lnTo>
                  <a:lnTo>
                    <a:pt x="4217" y="129"/>
                  </a:lnTo>
                  <a:lnTo>
                    <a:pt x="4210" y="136"/>
                  </a:lnTo>
                  <a:lnTo>
                    <a:pt x="4200" y="141"/>
                  </a:lnTo>
                  <a:lnTo>
                    <a:pt x="4196" y="136"/>
                  </a:lnTo>
                  <a:lnTo>
                    <a:pt x="4193" y="134"/>
                  </a:lnTo>
                  <a:lnTo>
                    <a:pt x="4190" y="133"/>
                  </a:lnTo>
                  <a:lnTo>
                    <a:pt x="4186" y="134"/>
                  </a:lnTo>
                  <a:lnTo>
                    <a:pt x="4183" y="136"/>
                  </a:lnTo>
                  <a:lnTo>
                    <a:pt x="4181" y="140"/>
                  </a:lnTo>
                  <a:lnTo>
                    <a:pt x="4177" y="141"/>
                  </a:lnTo>
                  <a:lnTo>
                    <a:pt x="4183" y="162"/>
                  </a:lnTo>
                  <a:lnTo>
                    <a:pt x="4184" y="178"/>
                  </a:lnTo>
                  <a:lnTo>
                    <a:pt x="4184" y="190"/>
                  </a:lnTo>
                  <a:lnTo>
                    <a:pt x="4183" y="202"/>
                  </a:lnTo>
                  <a:lnTo>
                    <a:pt x="4179" y="215"/>
                  </a:lnTo>
                  <a:lnTo>
                    <a:pt x="4176" y="232"/>
                  </a:lnTo>
                  <a:lnTo>
                    <a:pt x="4174" y="253"/>
                  </a:lnTo>
                  <a:lnTo>
                    <a:pt x="4151" y="265"/>
                  </a:lnTo>
                  <a:lnTo>
                    <a:pt x="4125" y="277"/>
                  </a:lnTo>
                  <a:lnTo>
                    <a:pt x="4100" y="288"/>
                  </a:lnTo>
                  <a:lnTo>
                    <a:pt x="4095" y="279"/>
                  </a:lnTo>
                  <a:lnTo>
                    <a:pt x="4090" y="272"/>
                  </a:lnTo>
                  <a:lnTo>
                    <a:pt x="4088" y="279"/>
                  </a:lnTo>
                  <a:lnTo>
                    <a:pt x="4088" y="283"/>
                  </a:lnTo>
                  <a:lnTo>
                    <a:pt x="4087" y="288"/>
                  </a:lnTo>
                  <a:lnTo>
                    <a:pt x="4085" y="291"/>
                  </a:lnTo>
                  <a:lnTo>
                    <a:pt x="4080" y="291"/>
                  </a:lnTo>
                  <a:lnTo>
                    <a:pt x="4076" y="291"/>
                  </a:lnTo>
                  <a:lnTo>
                    <a:pt x="4074" y="293"/>
                  </a:lnTo>
                  <a:lnTo>
                    <a:pt x="4073" y="293"/>
                  </a:lnTo>
                  <a:lnTo>
                    <a:pt x="4071" y="295"/>
                  </a:lnTo>
                  <a:lnTo>
                    <a:pt x="4069" y="297"/>
                  </a:lnTo>
                  <a:lnTo>
                    <a:pt x="4064" y="297"/>
                  </a:lnTo>
                  <a:lnTo>
                    <a:pt x="4059" y="298"/>
                  </a:lnTo>
                  <a:lnTo>
                    <a:pt x="4057" y="295"/>
                  </a:lnTo>
                  <a:lnTo>
                    <a:pt x="4057" y="290"/>
                  </a:lnTo>
                  <a:lnTo>
                    <a:pt x="4057" y="288"/>
                  </a:lnTo>
                  <a:lnTo>
                    <a:pt x="4057" y="284"/>
                  </a:lnTo>
                  <a:lnTo>
                    <a:pt x="4057" y="283"/>
                  </a:lnTo>
                  <a:lnTo>
                    <a:pt x="4053" y="283"/>
                  </a:lnTo>
                  <a:lnTo>
                    <a:pt x="4050" y="281"/>
                  </a:lnTo>
                  <a:lnTo>
                    <a:pt x="4043" y="279"/>
                  </a:lnTo>
                  <a:lnTo>
                    <a:pt x="4043" y="283"/>
                  </a:lnTo>
                  <a:lnTo>
                    <a:pt x="4046" y="288"/>
                  </a:lnTo>
                  <a:lnTo>
                    <a:pt x="4050" y="290"/>
                  </a:lnTo>
                  <a:lnTo>
                    <a:pt x="4050" y="293"/>
                  </a:lnTo>
                  <a:lnTo>
                    <a:pt x="4050" y="298"/>
                  </a:lnTo>
                  <a:lnTo>
                    <a:pt x="4052" y="307"/>
                  </a:lnTo>
                  <a:lnTo>
                    <a:pt x="4046" y="312"/>
                  </a:lnTo>
                  <a:lnTo>
                    <a:pt x="4043" y="319"/>
                  </a:lnTo>
                  <a:lnTo>
                    <a:pt x="4039" y="326"/>
                  </a:lnTo>
                  <a:lnTo>
                    <a:pt x="4027" y="326"/>
                  </a:lnTo>
                  <a:lnTo>
                    <a:pt x="4025" y="312"/>
                  </a:lnTo>
                  <a:lnTo>
                    <a:pt x="4024" y="305"/>
                  </a:lnTo>
                  <a:lnTo>
                    <a:pt x="4020" y="298"/>
                  </a:lnTo>
                  <a:lnTo>
                    <a:pt x="4017" y="288"/>
                  </a:lnTo>
                  <a:lnTo>
                    <a:pt x="4027" y="288"/>
                  </a:lnTo>
                  <a:lnTo>
                    <a:pt x="4039" y="272"/>
                  </a:lnTo>
                  <a:lnTo>
                    <a:pt x="4055" y="258"/>
                  </a:lnTo>
                  <a:lnTo>
                    <a:pt x="4074" y="249"/>
                  </a:lnTo>
                  <a:lnTo>
                    <a:pt x="4081" y="248"/>
                  </a:lnTo>
                  <a:lnTo>
                    <a:pt x="4088" y="248"/>
                  </a:lnTo>
                  <a:lnTo>
                    <a:pt x="4094" y="249"/>
                  </a:lnTo>
                  <a:lnTo>
                    <a:pt x="4097" y="249"/>
                  </a:lnTo>
                  <a:lnTo>
                    <a:pt x="4100" y="249"/>
                  </a:lnTo>
                  <a:lnTo>
                    <a:pt x="4104" y="244"/>
                  </a:lnTo>
                  <a:lnTo>
                    <a:pt x="4107" y="239"/>
                  </a:lnTo>
                  <a:lnTo>
                    <a:pt x="4109" y="234"/>
                  </a:lnTo>
                  <a:lnTo>
                    <a:pt x="4111" y="230"/>
                  </a:lnTo>
                  <a:lnTo>
                    <a:pt x="4114" y="225"/>
                  </a:lnTo>
                  <a:lnTo>
                    <a:pt x="4120" y="222"/>
                  </a:lnTo>
                  <a:lnTo>
                    <a:pt x="4121" y="225"/>
                  </a:lnTo>
                  <a:lnTo>
                    <a:pt x="4123" y="227"/>
                  </a:lnTo>
                  <a:lnTo>
                    <a:pt x="4125" y="227"/>
                  </a:lnTo>
                  <a:lnTo>
                    <a:pt x="4125" y="227"/>
                  </a:lnTo>
                  <a:lnTo>
                    <a:pt x="4127" y="227"/>
                  </a:lnTo>
                  <a:lnTo>
                    <a:pt x="4128" y="225"/>
                  </a:lnTo>
                  <a:lnTo>
                    <a:pt x="4142" y="213"/>
                  </a:lnTo>
                  <a:lnTo>
                    <a:pt x="4151" y="202"/>
                  </a:lnTo>
                  <a:lnTo>
                    <a:pt x="4155" y="190"/>
                  </a:lnTo>
                  <a:lnTo>
                    <a:pt x="4158" y="176"/>
                  </a:lnTo>
                  <a:lnTo>
                    <a:pt x="4163" y="164"/>
                  </a:lnTo>
                  <a:lnTo>
                    <a:pt x="4174" y="148"/>
                  </a:lnTo>
                  <a:lnTo>
                    <a:pt x="4167" y="148"/>
                  </a:lnTo>
                  <a:lnTo>
                    <a:pt x="4162" y="145"/>
                  </a:lnTo>
                  <a:lnTo>
                    <a:pt x="4160" y="141"/>
                  </a:lnTo>
                  <a:lnTo>
                    <a:pt x="4158" y="138"/>
                  </a:lnTo>
                  <a:lnTo>
                    <a:pt x="4158" y="131"/>
                  </a:lnTo>
                  <a:lnTo>
                    <a:pt x="4158" y="122"/>
                  </a:lnTo>
                  <a:lnTo>
                    <a:pt x="4160" y="120"/>
                  </a:lnTo>
                  <a:lnTo>
                    <a:pt x="4160" y="120"/>
                  </a:lnTo>
                  <a:lnTo>
                    <a:pt x="4162" y="119"/>
                  </a:lnTo>
                  <a:lnTo>
                    <a:pt x="4162" y="117"/>
                  </a:lnTo>
                  <a:lnTo>
                    <a:pt x="4162" y="115"/>
                  </a:lnTo>
                  <a:lnTo>
                    <a:pt x="4169" y="113"/>
                  </a:lnTo>
                  <a:lnTo>
                    <a:pt x="4174" y="113"/>
                  </a:lnTo>
                  <a:lnTo>
                    <a:pt x="4177" y="112"/>
                  </a:lnTo>
                  <a:lnTo>
                    <a:pt x="4181" y="112"/>
                  </a:lnTo>
                  <a:lnTo>
                    <a:pt x="4181" y="94"/>
                  </a:lnTo>
                  <a:lnTo>
                    <a:pt x="4184" y="80"/>
                  </a:lnTo>
                  <a:lnTo>
                    <a:pt x="4193" y="71"/>
                  </a:lnTo>
                  <a:close/>
                  <a:moveTo>
                    <a:pt x="2414" y="68"/>
                  </a:moveTo>
                  <a:lnTo>
                    <a:pt x="2413" y="70"/>
                  </a:lnTo>
                  <a:lnTo>
                    <a:pt x="2411" y="70"/>
                  </a:lnTo>
                  <a:lnTo>
                    <a:pt x="2409" y="70"/>
                  </a:lnTo>
                  <a:lnTo>
                    <a:pt x="2409" y="71"/>
                  </a:lnTo>
                  <a:lnTo>
                    <a:pt x="2407" y="71"/>
                  </a:lnTo>
                  <a:lnTo>
                    <a:pt x="2404" y="75"/>
                  </a:lnTo>
                  <a:lnTo>
                    <a:pt x="2400" y="77"/>
                  </a:lnTo>
                  <a:lnTo>
                    <a:pt x="2400" y="78"/>
                  </a:lnTo>
                  <a:lnTo>
                    <a:pt x="2400" y="82"/>
                  </a:lnTo>
                  <a:lnTo>
                    <a:pt x="2400" y="85"/>
                  </a:lnTo>
                  <a:lnTo>
                    <a:pt x="2400" y="91"/>
                  </a:lnTo>
                  <a:lnTo>
                    <a:pt x="2414" y="105"/>
                  </a:lnTo>
                  <a:lnTo>
                    <a:pt x="2427" y="120"/>
                  </a:lnTo>
                  <a:lnTo>
                    <a:pt x="2439" y="138"/>
                  </a:lnTo>
                  <a:lnTo>
                    <a:pt x="2453" y="138"/>
                  </a:lnTo>
                  <a:lnTo>
                    <a:pt x="2453" y="148"/>
                  </a:lnTo>
                  <a:lnTo>
                    <a:pt x="2467" y="153"/>
                  </a:lnTo>
                  <a:lnTo>
                    <a:pt x="2477" y="160"/>
                  </a:lnTo>
                  <a:lnTo>
                    <a:pt x="2488" y="169"/>
                  </a:lnTo>
                  <a:lnTo>
                    <a:pt x="2488" y="173"/>
                  </a:lnTo>
                  <a:lnTo>
                    <a:pt x="2484" y="173"/>
                  </a:lnTo>
                  <a:lnTo>
                    <a:pt x="2481" y="173"/>
                  </a:lnTo>
                  <a:lnTo>
                    <a:pt x="2477" y="173"/>
                  </a:lnTo>
                  <a:lnTo>
                    <a:pt x="2475" y="173"/>
                  </a:lnTo>
                  <a:lnTo>
                    <a:pt x="2472" y="171"/>
                  </a:lnTo>
                  <a:lnTo>
                    <a:pt x="2467" y="169"/>
                  </a:lnTo>
                  <a:lnTo>
                    <a:pt x="2462" y="169"/>
                  </a:lnTo>
                  <a:lnTo>
                    <a:pt x="2462" y="174"/>
                  </a:lnTo>
                  <a:lnTo>
                    <a:pt x="2463" y="178"/>
                  </a:lnTo>
                  <a:lnTo>
                    <a:pt x="2465" y="181"/>
                  </a:lnTo>
                  <a:lnTo>
                    <a:pt x="2465" y="183"/>
                  </a:lnTo>
                  <a:lnTo>
                    <a:pt x="2467" y="187"/>
                  </a:lnTo>
                  <a:lnTo>
                    <a:pt x="2468" y="192"/>
                  </a:lnTo>
                  <a:lnTo>
                    <a:pt x="2463" y="195"/>
                  </a:lnTo>
                  <a:lnTo>
                    <a:pt x="2460" y="199"/>
                  </a:lnTo>
                  <a:lnTo>
                    <a:pt x="2456" y="204"/>
                  </a:lnTo>
                  <a:lnTo>
                    <a:pt x="2453" y="211"/>
                  </a:lnTo>
                  <a:lnTo>
                    <a:pt x="2442" y="211"/>
                  </a:lnTo>
                  <a:lnTo>
                    <a:pt x="2442" y="234"/>
                  </a:lnTo>
                  <a:lnTo>
                    <a:pt x="2434" y="234"/>
                  </a:lnTo>
                  <a:lnTo>
                    <a:pt x="2425" y="227"/>
                  </a:lnTo>
                  <a:lnTo>
                    <a:pt x="2414" y="223"/>
                  </a:lnTo>
                  <a:lnTo>
                    <a:pt x="2406" y="218"/>
                  </a:lnTo>
                  <a:lnTo>
                    <a:pt x="2400" y="206"/>
                  </a:lnTo>
                  <a:lnTo>
                    <a:pt x="2414" y="208"/>
                  </a:lnTo>
                  <a:lnTo>
                    <a:pt x="2428" y="206"/>
                  </a:lnTo>
                  <a:lnTo>
                    <a:pt x="2439" y="202"/>
                  </a:lnTo>
                  <a:lnTo>
                    <a:pt x="2446" y="195"/>
                  </a:lnTo>
                  <a:lnTo>
                    <a:pt x="2448" y="194"/>
                  </a:lnTo>
                  <a:lnTo>
                    <a:pt x="2448" y="192"/>
                  </a:lnTo>
                  <a:lnTo>
                    <a:pt x="2449" y="190"/>
                  </a:lnTo>
                  <a:lnTo>
                    <a:pt x="2449" y="187"/>
                  </a:lnTo>
                  <a:lnTo>
                    <a:pt x="2449" y="183"/>
                  </a:lnTo>
                  <a:lnTo>
                    <a:pt x="2423" y="164"/>
                  </a:lnTo>
                  <a:lnTo>
                    <a:pt x="2395" y="145"/>
                  </a:lnTo>
                  <a:lnTo>
                    <a:pt x="2386" y="134"/>
                  </a:lnTo>
                  <a:lnTo>
                    <a:pt x="2378" y="124"/>
                  </a:lnTo>
                  <a:lnTo>
                    <a:pt x="2371" y="112"/>
                  </a:lnTo>
                  <a:lnTo>
                    <a:pt x="2360" y="101"/>
                  </a:lnTo>
                  <a:lnTo>
                    <a:pt x="2346" y="96"/>
                  </a:lnTo>
                  <a:lnTo>
                    <a:pt x="2334" y="106"/>
                  </a:lnTo>
                  <a:lnTo>
                    <a:pt x="2318" y="115"/>
                  </a:lnTo>
                  <a:lnTo>
                    <a:pt x="2299" y="119"/>
                  </a:lnTo>
                  <a:lnTo>
                    <a:pt x="2297" y="115"/>
                  </a:lnTo>
                  <a:lnTo>
                    <a:pt x="2296" y="112"/>
                  </a:lnTo>
                  <a:lnTo>
                    <a:pt x="2294" y="110"/>
                  </a:lnTo>
                  <a:lnTo>
                    <a:pt x="2290" y="110"/>
                  </a:lnTo>
                  <a:lnTo>
                    <a:pt x="2289" y="110"/>
                  </a:lnTo>
                  <a:lnTo>
                    <a:pt x="2285" y="112"/>
                  </a:lnTo>
                  <a:lnTo>
                    <a:pt x="2276" y="119"/>
                  </a:lnTo>
                  <a:lnTo>
                    <a:pt x="2273" y="129"/>
                  </a:lnTo>
                  <a:lnTo>
                    <a:pt x="2271" y="140"/>
                  </a:lnTo>
                  <a:lnTo>
                    <a:pt x="2266" y="148"/>
                  </a:lnTo>
                  <a:lnTo>
                    <a:pt x="2247" y="148"/>
                  </a:lnTo>
                  <a:lnTo>
                    <a:pt x="2240" y="157"/>
                  </a:lnTo>
                  <a:lnTo>
                    <a:pt x="2235" y="167"/>
                  </a:lnTo>
                  <a:lnTo>
                    <a:pt x="2231" y="180"/>
                  </a:lnTo>
                  <a:lnTo>
                    <a:pt x="2229" y="181"/>
                  </a:lnTo>
                  <a:lnTo>
                    <a:pt x="2229" y="185"/>
                  </a:lnTo>
                  <a:lnTo>
                    <a:pt x="2231" y="187"/>
                  </a:lnTo>
                  <a:lnTo>
                    <a:pt x="2233" y="188"/>
                  </a:lnTo>
                  <a:lnTo>
                    <a:pt x="2236" y="192"/>
                  </a:lnTo>
                  <a:lnTo>
                    <a:pt x="2238" y="195"/>
                  </a:lnTo>
                  <a:lnTo>
                    <a:pt x="2233" y="195"/>
                  </a:lnTo>
                  <a:lnTo>
                    <a:pt x="2231" y="197"/>
                  </a:lnTo>
                  <a:lnTo>
                    <a:pt x="2229" y="197"/>
                  </a:lnTo>
                  <a:lnTo>
                    <a:pt x="2228" y="199"/>
                  </a:lnTo>
                  <a:lnTo>
                    <a:pt x="2226" y="201"/>
                  </a:lnTo>
                  <a:lnTo>
                    <a:pt x="2222" y="202"/>
                  </a:lnTo>
                  <a:lnTo>
                    <a:pt x="2222" y="206"/>
                  </a:lnTo>
                  <a:lnTo>
                    <a:pt x="2222" y="206"/>
                  </a:lnTo>
                  <a:lnTo>
                    <a:pt x="2222" y="208"/>
                  </a:lnTo>
                  <a:lnTo>
                    <a:pt x="2222" y="208"/>
                  </a:lnTo>
                  <a:lnTo>
                    <a:pt x="2222" y="209"/>
                  </a:lnTo>
                  <a:lnTo>
                    <a:pt x="2222" y="215"/>
                  </a:lnTo>
                  <a:lnTo>
                    <a:pt x="2210" y="216"/>
                  </a:lnTo>
                  <a:lnTo>
                    <a:pt x="2205" y="220"/>
                  </a:lnTo>
                  <a:lnTo>
                    <a:pt x="2201" y="223"/>
                  </a:lnTo>
                  <a:lnTo>
                    <a:pt x="2198" y="229"/>
                  </a:lnTo>
                  <a:lnTo>
                    <a:pt x="2193" y="234"/>
                  </a:lnTo>
                  <a:lnTo>
                    <a:pt x="2187" y="236"/>
                  </a:lnTo>
                  <a:lnTo>
                    <a:pt x="2184" y="236"/>
                  </a:lnTo>
                  <a:lnTo>
                    <a:pt x="2179" y="234"/>
                  </a:lnTo>
                  <a:lnTo>
                    <a:pt x="2175" y="232"/>
                  </a:lnTo>
                  <a:lnTo>
                    <a:pt x="2172" y="230"/>
                  </a:lnTo>
                  <a:lnTo>
                    <a:pt x="2170" y="230"/>
                  </a:lnTo>
                  <a:lnTo>
                    <a:pt x="2167" y="232"/>
                  </a:lnTo>
                  <a:lnTo>
                    <a:pt x="2163" y="234"/>
                  </a:lnTo>
                  <a:lnTo>
                    <a:pt x="2160" y="236"/>
                  </a:lnTo>
                  <a:lnTo>
                    <a:pt x="2154" y="237"/>
                  </a:lnTo>
                  <a:lnTo>
                    <a:pt x="2154" y="246"/>
                  </a:lnTo>
                  <a:lnTo>
                    <a:pt x="2203" y="253"/>
                  </a:lnTo>
                  <a:lnTo>
                    <a:pt x="2217" y="246"/>
                  </a:lnTo>
                  <a:lnTo>
                    <a:pt x="2231" y="237"/>
                  </a:lnTo>
                  <a:lnTo>
                    <a:pt x="2242" y="230"/>
                  </a:lnTo>
                  <a:lnTo>
                    <a:pt x="2257" y="227"/>
                  </a:lnTo>
                  <a:lnTo>
                    <a:pt x="2280" y="223"/>
                  </a:lnTo>
                  <a:lnTo>
                    <a:pt x="2304" y="222"/>
                  </a:lnTo>
                  <a:lnTo>
                    <a:pt x="2331" y="222"/>
                  </a:lnTo>
                  <a:lnTo>
                    <a:pt x="2353" y="222"/>
                  </a:lnTo>
                  <a:lnTo>
                    <a:pt x="2372" y="223"/>
                  </a:lnTo>
                  <a:lnTo>
                    <a:pt x="2381" y="225"/>
                  </a:lnTo>
                  <a:lnTo>
                    <a:pt x="2385" y="225"/>
                  </a:lnTo>
                  <a:lnTo>
                    <a:pt x="2379" y="241"/>
                  </a:lnTo>
                  <a:lnTo>
                    <a:pt x="2376" y="258"/>
                  </a:lnTo>
                  <a:lnTo>
                    <a:pt x="2372" y="276"/>
                  </a:lnTo>
                  <a:lnTo>
                    <a:pt x="2378" y="279"/>
                  </a:lnTo>
                  <a:lnTo>
                    <a:pt x="2379" y="283"/>
                  </a:lnTo>
                  <a:lnTo>
                    <a:pt x="2383" y="286"/>
                  </a:lnTo>
                  <a:lnTo>
                    <a:pt x="2385" y="288"/>
                  </a:lnTo>
                  <a:lnTo>
                    <a:pt x="2388" y="291"/>
                  </a:lnTo>
                  <a:lnTo>
                    <a:pt x="2400" y="295"/>
                  </a:lnTo>
                  <a:lnTo>
                    <a:pt x="2414" y="295"/>
                  </a:lnTo>
                  <a:lnTo>
                    <a:pt x="2428" y="297"/>
                  </a:lnTo>
                  <a:lnTo>
                    <a:pt x="2442" y="304"/>
                  </a:lnTo>
                  <a:lnTo>
                    <a:pt x="2446" y="318"/>
                  </a:lnTo>
                  <a:lnTo>
                    <a:pt x="2453" y="321"/>
                  </a:lnTo>
                  <a:lnTo>
                    <a:pt x="2463" y="325"/>
                  </a:lnTo>
                  <a:lnTo>
                    <a:pt x="2477" y="328"/>
                  </a:lnTo>
                  <a:lnTo>
                    <a:pt x="2489" y="332"/>
                  </a:lnTo>
                  <a:lnTo>
                    <a:pt x="2496" y="333"/>
                  </a:lnTo>
                  <a:lnTo>
                    <a:pt x="2498" y="323"/>
                  </a:lnTo>
                  <a:lnTo>
                    <a:pt x="2502" y="314"/>
                  </a:lnTo>
                  <a:lnTo>
                    <a:pt x="2505" y="305"/>
                  </a:lnTo>
                  <a:lnTo>
                    <a:pt x="2516" y="298"/>
                  </a:lnTo>
                  <a:lnTo>
                    <a:pt x="2531" y="295"/>
                  </a:lnTo>
                  <a:lnTo>
                    <a:pt x="2545" y="298"/>
                  </a:lnTo>
                  <a:lnTo>
                    <a:pt x="2559" y="305"/>
                  </a:lnTo>
                  <a:lnTo>
                    <a:pt x="2573" y="311"/>
                  </a:lnTo>
                  <a:lnTo>
                    <a:pt x="2580" y="312"/>
                  </a:lnTo>
                  <a:lnTo>
                    <a:pt x="2594" y="314"/>
                  </a:lnTo>
                  <a:lnTo>
                    <a:pt x="2608" y="318"/>
                  </a:lnTo>
                  <a:lnTo>
                    <a:pt x="2622" y="319"/>
                  </a:lnTo>
                  <a:lnTo>
                    <a:pt x="2633" y="321"/>
                  </a:lnTo>
                  <a:lnTo>
                    <a:pt x="2638" y="323"/>
                  </a:lnTo>
                  <a:lnTo>
                    <a:pt x="2641" y="321"/>
                  </a:lnTo>
                  <a:lnTo>
                    <a:pt x="2643" y="318"/>
                  </a:lnTo>
                  <a:lnTo>
                    <a:pt x="2645" y="316"/>
                  </a:lnTo>
                  <a:lnTo>
                    <a:pt x="2648" y="312"/>
                  </a:lnTo>
                  <a:lnTo>
                    <a:pt x="2652" y="311"/>
                  </a:lnTo>
                  <a:lnTo>
                    <a:pt x="2655" y="311"/>
                  </a:lnTo>
                  <a:lnTo>
                    <a:pt x="2660" y="311"/>
                  </a:lnTo>
                  <a:lnTo>
                    <a:pt x="2673" y="314"/>
                  </a:lnTo>
                  <a:lnTo>
                    <a:pt x="2683" y="319"/>
                  </a:lnTo>
                  <a:lnTo>
                    <a:pt x="2695" y="318"/>
                  </a:lnTo>
                  <a:lnTo>
                    <a:pt x="2708" y="314"/>
                  </a:lnTo>
                  <a:lnTo>
                    <a:pt x="2709" y="300"/>
                  </a:lnTo>
                  <a:lnTo>
                    <a:pt x="2716" y="283"/>
                  </a:lnTo>
                  <a:lnTo>
                    <a:pt x="2722" y="267"/>
                  </a:lnTo>
                  <a:lnTo>
                    <a:pt x="2725" y="253"/>
                  </a:lnTo>
                  <a:lnTo>
                    <a:pt x="2722" y="241"/>
                  </a:lnTo>
                  <a:lnTo>
                    <a:pt x="2720" y="237"/>
                  </a:lnTo>
                  <a:lnTo>
                    <a:pt x="2720" y="234"/>
                  </a:lnTo>
                  <a:lnTo>
                    <a:pt x="2718" y="232"/>
                  </a:lnTo>
                  <a:lnTo>
                    <a:pt x="2716" y="230"/>
                  </a:lnTo>
                  <a:lnTo>
                    <a:pt x="2713" y="230"/>
                  </a:lnTo>
                  <a:lnTo>
                    <a:pt x="2709" y="230"/>
                  </a:lnTo>
                  <a:lnTo>
                    <a:pt x="2702" y="230"/>
                  </a:lnTo>
                  <a:lnTo>
                    <a:pt x="2694" y="237"/>
                  </a:lnTo>
                  <a:lnTo>
                    <a:pt x="2687" y="239"/>
                  </a:lnTo>
                  <a:lnTo>
                    <a:pt x="2680" y="237"/>
                  </a:lnTo>
                  <a:lnTo>
                    <a:pt x="2673" y="234"/>
                  </a:lnTo>
                  <a:lnTo>
                    <a:pt x="2664" y="230"/>
                  </a:lnTo>
                  <a:lnTo>
                    <a:pt x="2659" y="229"/>
                  </a:lnTo>
                  <a:lnTo>
                    <a:pt x="2655" y="230"/>
                  </a:lnTo>
                  <a:lnTo>
                    <a:pt x="2650" y="232"/>
                  </a:lnTo>
                  <a:lnTo>
                    <a:pt x="2648" y="236"/>
                  </a:lnTo>
                  <a:lnTo>
                    <a:pt x="2645" y="239"/>
                  </a:lnTo>
                  <a:lnTo>
                    <a:pt x="2641" y="241"/>
                  </a:lnTo>
                  <a:lnTo>
                    <a:pt x="2626" y="237"/>
                  </a:lnTo>
                  <a:lnTo>
                    <a:pt x="2610" y="227"/>
                  </a:lnTo>
                  <a:lnTo>
                    <a:pt x="2598" y="211"/>
                  </a:lnTo>
                  <a:lnTo>
                    <a:pt x="2592" y="195"/>
                  </a:lnTo>
                  <a:lnTo>
                    <a:pt x="2592" y="192"/>
                  </a:lnTo>
                  <a:lnTo>
                    <a:pt x="2592" y="188"/>
                  </a:lnTo>
                  <a:lnTo>
                    <a:pt x="2592" y="185"/>
                  </a:lnTo>
                  <a:lnTo>
                    <a:pt x="2592" y="181"/>
                  </a:lnTo>
                  <a:lnTo>
                    <a:pt x="2592" y="178"/>
                  </a:lnTo>
                  <a:lnTo>
                    <a:pt x="2594" y="174"/>
                  </a:lnTo>
                  <a:lnTo>
                    <a:pt x="2596" y="169"/>
                  </a:lnTo>
                  <a:lnTo>
                    <a:pt x="2592" y="166"/>
                  </a:lnTo>
                  <a:lnTo>
                    <a:pt x="2589" y="164"/>
                  </a:lnTo>
                  <a:lnTo>
                    <a:pt x="2587" y="162"/>
                  </a:lnTo>
                  <a:lnTo>
                    <a:pt x="2585" y="160"/>
                  </a:lnTo>
                  <a:lnTo>
                    <a:pt x="2582" y="159"/>
                  </a:lnTo>
                  <a:lnTo>
                    <a:pt x="2577" y="157"/>
                  </a:lnTo>
                  <a:lnTo>
                    <a:pt x="2575" y="155"/>
                  </a:lnTo>
                  <a:lnTo>
                    <a:pt x="2573" y="155"/>
                  </a:lnTo>
                  <a:lnTo>
                    <a:pt x="2571" y="153"/>
                  </a:lnTo>
                  <a:lnTo>
                    <a:pt x="2568" y="153"/>
                  </a:lnTo>
                  <a:lnTo>
                    <a:pt x="2564" y="153"/>
                  </a:lnTo>
                  <a:lnTo>
                    <a:pt x="2564" y="157"/>
                  </a:lnTo>
                  <a:lnTo>
                    <a:pt x="2561" y="157"/>
                  </a:lnTo>
                  <a:lnTo>
                    <a:pt x="2561" y="162"/>
                  </a:lnTo>
                  <a:lnTo>
                    <a:pt x="2563" y="166"/>
                  </a:lnTo>
                  <a:lnTo>
                    <a:pt x="2563" y="167"/>
                  </a:lnTo>
                  <a:lnTo>
                    <a:pt x="2563" y="169"/>
                  </a:lnTo>
                  <a:lnTo>
                    <a:pt x="2561" y="171"/>
                  </a:lnTo>
                  <a:lnTo>
                    <a:pt x="2559" y="171"/>
                  </a:lnTo>
                  <a:lnTo>
                    <a:pt x="2556" y="171"/>
                  </a:lnTo>
                  <a:lnTo>
                    <a:pt x="2549" y="173"/>
                  </a:lnTo>
                  <a:lnTo>
                    <a:pt x="2547" y="169"/>
                  </a:lnTo>
                  <a:lnTo>
                    <a:pt x="2545" y="167"/>
                  </a:lnTo>
                  <a:lnTo>
                    <a:pt x="2545" y="166"/>
                  </a:lnTo>
                  <a:lnTo>
                    <a:pt x="2542" y="164"/>
                  </a:lnTo>
                  <a:lnTo>
                    <a:pt x="2542" y="169"/>
                  </a:lnTo>
                  <a:lnTo>
                    <a:pt x="2551" y="180"/>
                  </a:lnTo>
                  <a:lnTo>
                    <a:pt x="2558" y="195"/>
                  </a:lnTo>
                  <a:lnTo>
                    <a:pt x="2561" y="211"/>
                  </a:lnTo>
                  <a:lnTo>
                    <a:pt x="2556" y="215"/>
                  </a:lnTo>
                  <a:lnTo>
                    <a:pt x="2552" y="216"/>
                  </a:lnTo>
                  <a:lnTo>
                    <a:pt x="2551" y="220"/>
                  </a:lnTo>
                  <a:lnTo>
                    <a:pt x="2549" y="223"/>
                  </a:lnTo>
                  <a:lnTo>
                    <a:pt x="2549" y="225"/>
                  </a:lnTo>
                  <a:lnTo>
                    <a:pt x="2547" y="229"/>
                  </a:lnTo>
                  <a:lnTo>
                    <a:pt x="2545" y="230"/>
                  </a:lnTo>
                  <a:lnTo>
                    <a:pt x="2540" y="232"/>
                  </a:lnTo>
                  <a:lnTo>
                    <a:pt x="2535" y="234"/>
                  </a:lnTo>
                  <a:lnTo>
                    <a:pt x="2533" y="232"/>
                  </a:lnTo>
                  <a:lnTo>
                    <a:pt x="2531" y="232"/>
                  </a:lnTo>
                  <a:lnTo>
                    <a:pt x="2531" y="232"/>
                  </a:lnTo>
                  <a:lnTo>
                    <a:pt x="2530" y="230"/>
                  </a:lnTo>
                  <a:lnTo>
                    <a:pt x="2526" y="230"/>
                  </a:lnTo>
                  <a:lnTo>
                    <a:pt x="2510" y="183"/>
                  </a:lnTo>
                  <a:lnTo>
                    <a:pt x="2507" y="181"/>
                  </a:lnTo>
                  <a:lnTo>
                    <a:pt x="2503" y="178"/>
                  </a:lnTo>
                  <a:lnTo>
                    <a:pt x="2498" y="174"/>
                  </a:lnTo>
                  <a:lnTo>
                    <a:pt x="2495" y="173"/>
                  </a:lnTo>
                  <a:lnTo>
                    <a:pt x="2491" y="169"/>
                  </a:lnTo>
                  <a:lnTo>
                    <a:pt x="2489" y="159"/>
                  </a:lnTo>
                  <a:lnTo>
                    <a:pt x="2491" y="150"/>
                  </a:lnTo>
                  <a:lnTo>
                    <a:pt x="2493" y="143"/>
                  </a:lnTo>
                  <a:lnTo>
                    <a:pt x="2493" y="136"/>
                  </a:lnTo>
                  <a:lnTo>
                    <a:pt x="2488" y="131"/>
                  </a:lnTo>
                  <a:lnTo>
                    <a:pt x="2475" y="122"/>
                  </a:lnTo>
                  <a:lnTo>
                    <a:pt x="2465" y="117"/>
                  </a:lnTo>
                  <a:lnTo>
                    <a:pt x="2456" y="115"/>
                  </a:lnTo>
                  <a:lnTo>
                    <a:pt x="2448" y="110"/>
                  </a:lnTo>
                  <a:lnTo>
                    <a:pt x="2441" y="99"/>
                  </a:lnTo>
                  <a:lnTo>
                    <a:pt x="2434" y="80"/>
                  </a:lnTo>
                  <a:lnTo>
                    <a:pt x="2420" y="84"/>
                  </a:lnTo>
                  <a:lnTo>
                    <a:pt x="2418" y="78"/>
                  </a:lnTo>
                  <a:lnTo>
                    <a:pt x="2418" y="75"/>
                  </a:lnTo>
                  <a:lnTo>
                    <a:pt x="2416" y="71"/>
                  </a:lnTo>
                  <a:lnTo>
                    <a:pt x="2414" y="68"/>
                  </a:lnTo>
                  <a:close/>
                  <a:moveTo>
                    <a:pt x="1217" y="64"/>
                  </a:moveTo>
                  <a:lnTo>
                    <a:pt x="1215" y="68"/>
                  </a:lnTo>
                  <a:lnTo>
                    <a:pt x="1212" y="71"/>
                  </a:lnTo>
                  <a:lnTo>
                    <a:pt x="1210" y="73"/>
                  </a:lnTo>
                  <a:lnTo>
                    <a:pt x="1208" y="75"/>
                  </a:lnTo>
                  <a:lnTo>
                    <a:pt x="1208" y="77"/>
                  </a:lnTo>
                  <a:lnTo>
                    <a:pt x="1210" y="78"/>
                  </a:lnTo>
                  <a:lnTo>
                    <a:pt x="1214" y="80"/>
                  </a:lnTo>
                  <a:lnTo>
                    <a:pt x="1215" y="75"/>
                  </a:lnTo>
                  <a:lnTo>
                    <a:pt x="1215" y="73"/>
                  </a:lnTo>
                  <a:lnTo>
                    <a:pt x="1217" y="70"/>
                  </a:lnTo>
                  <a:lnTo>
                    <a:pt x="1219" y="68"/>
                  </a:lnTo>
                  <a:lnTo>
                    <a:pt x="1220" y="64"/>
                  </a:lnTo>
                  <a:lnTo>
                    <a:pt x="1217" y="64"/>
                  </a:lnTo>
                  <a:close/>
                  <a:moveTo>
                    <a:pt x="2654" y="49"/>
                  </a:moveTo>
                  <a:lnTo>
                    <a:pt x="2650" y="57"/>
                  </a:lnTo>
                  <a:lnTo>
                    <a:pt x="2643" y="70"/>
                  </a:lnTo>
                  <a:lnTo>
                    <a:pt x="2634" y="84"/>
                  </a:lnTo>
                  <a:lnTo>
                    <a:pt x="2626" y="98"/>
                  </a:lnTo>
                  <a:lnTo>
                    <a:pt x="2619" y="110"/>
                  </a:lnTo>
                  <a:lnTo>
                    <a:pt x="2615" y="120"/>
                  </a:lnTo>
                  <a:lnTo>
                    <a:pt x="2615" y="126"/>
                  </a:lnTo>
                  <a:lnTo>
                    <a:pt x="2617" y="133"/>
                  </a:lnTo>
                  <a:lnTo>
                    <a:pt x="2617" y="136"/>
                  </a:lnTo>
                  <a:lnTo>
                    <a:pt x="2619" y="140"/>
                  </a:lnTo>
                  <a:lnTo>
                    <a:pt x="2622" y="141"/>
                  </a:lnTo>
                  <a:lnTo>
                    <a:pt x="2626" y="143"/>
                  </a:lnTo>
                  <a:lnTo>
                    <a:pt x="2631" y="145"/>
                  </a:lnTo>
                  <a:lnTo>
                    <a:pt x="2645" y="150"/>
                  </a:lnTo>
                  <a:lnTo>
                    <a:pt x="2659" y="148"/>
                  </a:lnTo>
                  <a:lnTo>
                    <a:pt x="2671" y="143"/>
                  </a:lnTo>
                  <a:lnTo>
                    <a:pt x="2685" y="136"/>
                  </a:lnTo>
                  <a:lnTo>
                    <a:pt x="2699" y="134"/>
                  </a:lnTo>
                  <a:lnTo>
                    <a:pt x="2713" y="134"/>
                  </a:lnTo>
                  <a:lnTo>
                    <a:pt x="2722" y="140"/>
                  </a:lnTo>
                  <a:lnTo>
                    <a:pt x="2729" y="145"/>
                  </a:lnTo>
                  <a:lnTo>
                    <a:pt x="2737" y="148"/>
                  </a:lnTo>
                  <a:lnTo>
                    <a:pt x="2758" y="152"/>
                  </a:lnTo>
                  <a:lnTo>
                    <a:pt x="2779" y="150"/>
                  </a:lnTo>
                  <a:lnTo>
                    <a:pt x="2798" y="145"/>
                  </a:lnTo>
                  <a:lnTo>
                    <a:pt x="2804" y="134"/>
                  </a:lnTo>
                  <a:lnTo>
                    <a:pt x="2798" y="134"/>
                  </a:lnTo>
                  <a:lnTo>
                    <a:pt x="2790" y="120"/>
                  </a:lnTo>
                  <a:lnTo>
                    <a:pt x="2776" y="108"/>
                  </a:lnTo>
                  <a:lnTo>
                    <a:pt x="2756" y="96"/>
                  </a:lnTo>
                  <a:lnTo>
                    <a:pt x="2737" y="85"/>
                  </a:lnTo>
                  <a:lnTo>
                    <a:pt x="2722" y="80"/>
                  </a:lnTo>
                  <a:lnTo>
                    <a:pt x="2713" y="87"/>
                  </a:lnTo>
                  <a:lnTo>
                    <a:pt x="2701" y="92"/>
                  </a:lnTo>
                  <a:lnTo>
                    <a:pt x="2692" y="91"/>
                  </a:lnTo>
                  <a:lnTo>
                    <a:pt x="2687" y="84"/>
                  </a:lnTo>
                  <a:lnTo>
                    <a:pt x="2680" y="77"/>
                  </a:lnTo>
                  <a:lnTo>
                    <a:pt x="2676" y="68"/>
                  </a:lnTo>
                  <a:lnTo>
                    <a:pt x="2688" y="64"/>
                  </a:lnTo>
                  <a:lnTo>
                    <a:pt x="2687" y="63"/>
                  </a:lnTo>
                  <a:lnTo>
                    <a:pt x="2685" y="63"/>
                  </a:lnTo>
                  <a:lnTo>
                    <a:pt x="2685" y="63"/>
                  </a:lnTo>
                  <a:lnTo>
                    <a:pt x="2683" y="63"/>
                  </a:lnTo>
                  <a:lnTo>
                    <a:pt x="2680" y="61"/>
                  </a:lnTo>
                  <a:lnTo>
                    <a:pt x="2674" y="56"/>
                  </a:lnTo>
                  <a:lnTo>
                    <a:pt x="2669" y="54"/>
                  </a:lnTo>
                  <a:lnTo>
                    <a:pt x="2662" y="51"/>
                  </a:lnTo>
                  <a:lnTo>
                    <a:pt x="2654" y="49"/>
                  </a:lnTo>
                  <a:close/>
                  <a:moveTo>
                    <a:pt x="2933" y="45"/>
                  </a:moveTo>
                  <a:lnTo>
                    <a:pt x="2922" y="54"/>
                  </a:lnTo>
                  <a:lnTo>
                    <a:pt x="2910" y="59"/>
                  </a:lnTo>
                  <a:lnTo>
                    <a:pt x="2898" y="64"/>
                  </a:lnTo>
                  <a:lnTo>
                    <a:pt x="2887" y="73"/>
                  </a:lnTo>
                  <a:lnTo>
                    <a:pt x="2880" y="84"/>
                  </a:lnTo>
                  <a:lnTo>
                    <a:pt x="2877" y="99"/>
                  </a:lnTo>
                  <a:lnTo>
                    <a:pt x="2882" y="115"/>
                  </a:lnTo>
                  <a:lnTo>
                    <a:pt x="2893" y="131"/>
                  </a:lnTo>
                  <a:lnTo>
                    <a:pt x="2903" y="147"/>
                  </a:lnTo>
                  <a:lnTo>
                    <a:pt x="2915" y="160"/>
                  </a:lnTo>
                  <a:lnTo>
                    <a:pt x="2922" y="173"/>
                  </a:lnTo>
                  <a:lnTo>
                    <a:pt x="2910" y="173"/>
                  </a:lnTo>
                  <a:lnTo>
                    <a:pt x="2910" y="195"/>
                  </a:lnTo>
                  <a:lnTo>
                    <a:pt x="2914" y="211"/>
                  </a:lnTo>
                  <a:lnTo>
                    <a:pt x="2924" y="220"/>
                  </a:lnTo>
                  <a:lnTo>
                    <a:pt x="2942" y="223"/>
                  </a:lnTo>
                  <a:lnTo>
                    <a:pt x="2968" y="222"/>
                  </a:lnTo>
                  <a:lnTo>
                    <a:pt x="2966" y="202"/>
                  </a:lnTo>
                  <a:lnTo>
                    <a:pt x="2962" y="190"/>
                  </a:lnTo>
                  <a:lnTo>
                    <a:pt x="2957" y="180"/>
                  </a:lnTo>
                  <a:lnTo>
                    <a:pt x="2955" y="169"/>
                  </a:lnTo>
                  <a:lnTo>
                    <a:pt x="2957" y="153"/>
                  </a:lnTo>
                  <a:lnTo>
                    <a:pt x="2961" y="155"/>
                  </a:lnTo>
                  <a:lnTo>
                    <a:pt x="2964" y="155"/>
                  </a:lnTo>
                  <a:lnTo>
                    <a:pt x="2968" y="155"/>
                  </a:lnTo>
                  <a:lnTo>
                    <a:pt x="2971" y="155"/>
                  </a:lnTo>
                  <a:lnTo>
                    <a:pt x="2976" y="153"/>
                  </a:lnTo>
                  <a:lnTo>
                    <a:pt x="2973" y="150"/>
                  </a:lnTo>
                  <a:lnTo>
                    <a:pt x="2969" y="148"/>
                  </a:lnTo>
                  <a:lnTo>
                    <a:pt x="2968" y="147"/>
                  </a:lnTo>
                  <a:lnTo>
                    <a:pt x="2964" y="143"/>
                  </a:lnTo>
                  <a:lnTo>
                    <a:pt x="2961" y="141"/>
                  </a:lnTo>
                  <a:lnTo>
                    <a:pt x="2959" y="143"/>
                  </a:lnTo>
                  <a:lnTo>
                    <a:pt x="2959" y="147"/>
                  </a:lnTo>
                  <a:lnTo>
                    <a:pt x="2957" y="150"/>
                  </a:lnTo>
                  <a:lnTo>
                    <a:pt x="2957" y="152"/>
                  </a:lnTo>
                  <a:lnTo>
                    <a:pt x="2955" y="153"/>
                  </a:lnTo>
                  <a:lnTo>
                    <a:pt x="2954" y="152"/>
                  </a:lnTo>
                  <a:lnTo>
                    <a:pt x="2952" y="148"/>
                  </a:lnTo>
                  <a:lnTo>
                    <a:pt x="2947" y="140"/>
                  </a:lnTo>
                  <a:lnTo>
                    <a:pt x="2942" y="131"/>
                  </a:lnTo>
                  <a:lnTo>
                    <a:pt x="2943" y="127"/>
                  </a:lnTo>
                  <a:lnTo>
                    <a:pt x="2945" y="127"/>
                  </a:lnTo>
                  <a:lnTo>
                    <a:pt x="2947" y="126"/>
                  </a:lnTo>
                  <a:lnTo>
                    <a:pt x="2948" y="122"/>
                  </a:lnTo>
                  <a:lnTo>
                    <a:pt x="2933" y="113"/>
                  </a:lnTo>
                  <a:lnTo>
                    <a:pt x="2921" y="99"/>
                  </a:lnTo>
                  <a:lnTo>
                    <a:pt x="2914" y="84"/>
                  </a:lnTo>
                  <a:lnTo>
                    <a:pt x="2933" y="82"/>
                  </a:lnTo>
                  <a:lnTo>
                    <a:pt x="2947" y="77"/>
                  </a:lnTo>
                  <a:lnTo>
                    <a:pt x="2954" y="64"/>
                  </a:lnTo>
                  <a:lnTo>
                    <a:pt x="2957" y="49"/>
                  </a:lnTo>
                  <a:lnTo>
                    <a:pt x="2952" y="47"/>
                  </a:lnTo>
                  <a:lnTo>
                    <a:pt x="2947" y="47"/>
                  </a:lnTo>
                  <a:lnTo>
                    <a:pt x="2942" y="45"/>
                  </a:lnTo>
                  <a:lnTo>
                    <a:pt x="2933" y="45"/>
                  </a:lnTo>
                  <a:close/>
                  <a:moveTo>
                    <a:pt x="2746" y="42"/>
                  </a:moveTo>
                  <a:lnTo>
                    <a:pt x="2732" y="49"/>
                  </a:lnTo>
                  <a:lnTo>
                    <a:pt x="2715" y="54"/>
                  </a:lnTo>
                  <a:lnTo>
                    <a:pt x="2715" y="68"/>
                  </a:lnTo>
                  <a:lnTo>
                    <a:pt x="2722" y="70"/>
                  </a:lnTo>
                  <a:lnTo>
                    <a:pt x="2730" y="71"/>
                  </a:lnTo>
                  <a:lnTo>
                    <a:pt x="2741" y="71"/>
                  </a:lnTo>
                  <a:lnTo>
                    <a:pt x="2741" y="64"/>
                  </a:lnTo>
                  <a:lnTo>
                    <a:pt x="2744" y="59"/>
                  </a:lnTo>
                  <a:lnTo>
                    <a:pt x="2746" y="54"/>
                  </a:lnTo>
                  <a:lnTo>
                    <a:pt x="2746" y="49"/>
                  </a:lnTo>
                  <a:lnTo>
                    <a:pt x="2746" y="45"/>
                  </a:lnTo>
                  <a:lnTo>
                    <a:pt x="2746" y="42"/>
                  </a:lnTo>
                  <a:close/>
                  <a:moveTo>
                    <a:pt x="1390" y="33"/>
                  </a:moveTo>
                  <a:lnTo>
                    <a:pt x="1393" y="42"/>
                  </a:lnTo>
                  <a:lnTo>
                    <a:pt x="1395" y="54"/>
                  </a:lnTo>
                  <a:lnTo>
                    <a:pt x="1397" y="64"/>
                  </a:lnTo>
                  <a:lnTo>
                    <a:pt x="1395" y="66"/>
                  </a:lnTo>
                  <a:lnTo>
                    <a:pt x="1393" y="66"/>
                  </a:lnTo>
                  <a:lnTo>
                    <a:pt x="1392" y="66"/>
                  </a:lnTo>
                  <a:lnTo>
                    <a:pt x="1392" y="68"/>
                  </a:lnTo>
                  <a:lnTo>
                    <a:pt x="1390" y="68"/>
                  </a:lnTo>
                  <a:lnTo>
                    <a:pt x="1383" y="68"/>
                  </a:lnTo>
                  <a:lnTo>
                    <a:pt x="1381" y="66"/>
                  </a:lnTo>
                  <a:lnTo>
                    <a:pt x="1381" y="64"/>
                  </a:lnTo>
                  <a:lnTo>
                    <a:pt x="1381" y="63"/>
                  </a:lnTo>
                  <a:lnTo>
                    <a:pt x="1379" y="63"/>
                  </a:lnTo>
                  <a:lnTo>
                    <a:pt x="1378" y="61"/>
                  </a:lnTo>
                  <a:lnTo>
                    <a:pt x="1390" y="33"/>
                  </a:lnTo>
                  <a:close/>
                  <a:moveTo>
                    <a:pt x="1002" y="0"/>
                  </a:moveTo>
                  <a:lnTo>
                    <a:pt x="994" y="12"/>
                  </a:lnTo>
                  <a:lnTo>
                    <a:pt x="985" y="23"/>
                  </a:lnTo>
                  <a:lnTo>
                    <a:pt x="980" y="38"/>
                  </a:lnTo>
                  <a:lnTo>
                    <a:pt x="990" y="37"/>
                  </a:lnTo>
                  <a:lnTo>
                    <a:pt x="997" y="40"/>
                  </a:lnTo>
                  <a:lnTo>
                    <a:pt x="1002" y="45"/>
                  </a:lnTo>
                  <a:lnTo>
                    <a:pt x="1009" y="54"/>
                  </a:lnTo>
                  <a:lnTo>
                    <a:pt x="1011" y="47"/>
                  </a:lnTo>
                  <a:lnTo>
                    <a:pt x="1011" y="42"/>
                  </a:lnTo>
                  <a:lnTo>
                    <a:pt x="1013" y="38"/>
                  </a:lnTo>
                  <a:lnTo>
                    <a:pt x="1013" y="33"/>
                  </a:lnTo>
                  <a:lnTo>
                    <a:pt x="1022" y="33"/>
                  </a:lnTo>
                  <a:lnTo>
                    <a:pt x="1027" y="45"/>
                  </a:lnTo>
                  <a:lnTo>
                    <a:pt x="1035" y="49"/>
                  </a:lnTo>
                  <a:lnTo>
                    <a:pt x="1042" y="52"/>
                  </a:lnTo>
                  <a:lnTo>
                    <a:pt x="1049" y="56"/>
                  </a:lnTo>
                  <a:lnTo>
                    <a:pt x="1056" y="64"/>
                  </a:lnTo>
                  <a:lnTo>
                    <a:pt x="1049" y="75"/>
                  </a:lnTo>
                  <a:lnTo>
                    <a:pt x="1041" y="87"/>
                  </a:lnTo>
                  <a:lnTo>
                    <a:pt x="1034" y="103"/>
                  </a:lnTo>
                  <a:lnTo>
                    <a:pt x="1028" y="117"/>
                  </a:lnTo>
                  <a:lnTo>
                    <a:pt x="1028" y="126"/>
                  </a:lnTo>
                  <a:lnTo>
                    <a:pt x="1030" y="131"/>
                  </a:lnTo>
                  <a:lnTo>
                    <a:pt x="1030" y="134"/>
                  </a:lnTo>
                  <a:lnTo>
                    <a:pt x="1032" y="136"/>
                  </a:lnTo>
                  <a:lnTo>
                    <a:pt x="1034" y="138"/>
                  </a:lnTo>
                  <a:lnTo>
                    <a:pt x="1035" y="140"/>
                  </a:lnTo>
                  <a:lnTo>
                    <a:pt x="1041" y="141"/>
                  </a:lnTo>
                  <a:lnTo>
                    <a:pt x="1041" y="138"/>
                  </a:lnTo>
                  <a:lnTo>
                    <a:pt x="1044" y="131"/>
                  </a:lnTo>
                  <a:lnTo>
                    <a:pt x="1049" y="120"/>
                  </a:lnTo>
                  <a:lnTo>
                    <a:pt x="1055" y="106"/>
                  </a:lnTo>
                  <a:lnTo>
                    <a:pt x="1060" y="94"/>
                  </a:lnTo>
                  <a:lnTo>
                    <a:pt x="1065" y="84"/>
                  </a:lnTo>
                  <a:lnTo>
                    <a:pt x="1067" y="77"/>
                  </a:lnTo>
                  <a:lnTo>
                    <a:pt x="1079" y="77"/>
                  </a:lnTo>
                  <a:lnTo>
                    <a:pt x="1081" y="96"/>
                  </a:lnTo>
                  <a:lnTo>
                    <a:pt x="1081" y="113"/>
                  </a:lnTo>
                  <a:lnTo>
                    <a:pt x="1081" y="134"/>
                  </a:lnTo>
                  <a:lnTo>
                    <a:pt x="1083" y="157"/>
                  </a:lnTo>
                  <a:lnTo>
                    <a:pt x="1105" y="160"/>
                  </a:lnTo>
                  <a:lnTo>
                    <a:pt x="1114" y="147"/>
                  </a:lnTo>
                  <a:lnTo>
                    <a:pt x="1130" y="138"/>
                  </a:lnTo>
                  <a:lnTo>
                    <a:pt x="1147" y="129"/>
                  </a:lnTo>
                  <a:lnTo>
                    <a:pt x="1165" y="122"/>
                  </a:lnTo>
                  <a:lnTo>
                    <a:pt x="1182" y="115"/>
                  </a:lnTo>
                  <a:lnTo>
                    <a:pt x="1198" y="106"/>
                  </a:lnTo>
                  <a:lnTo>
                    <a:pt x="1205" y="96"/>
                  </a:lnTo>
                  <a:lnTo>
                    <a:pt x="1201" y="96"/>
                  </a:lnTo>
                  <a:lnTo>
                    <a:pt x="1200" y="92"/>
                  </a:lnTo>
                  <a:lnTo>
                    <a:pt x="1200" y="91"/>
                  </a:lnTo>
                  <a:lnTo>
                    <a:pt x="1198" y="89"/>
                  </a:lnTo>
                  <a:lnTo>
                    <a:pt x="1198" y="89"/>
                  </a:lnTo>
                  <a:lnTo>
                    <a:pt x="1196" y="89"/>
                  </a:lnTo>
                  <a:lnTo>
                    <a:pt x="1194" y="89"/>
                  </a:lnTo>
                  <a:lnTo>
                    <a:pt x="1191" y="87"/>
                  </a:lnTo>
                  <a:lnTo>
                    <a:pt x="1184" y="92"/>
                  </a:lnTo>
                  <a:lnTo>
                    <a:pt x="1172" y="99"/>
                  </a:lnTo>
                  <a:lnTo>
                    <a:pt x="1158" y="110"/>
                  </a:lnTo>
                  <a:lnTo>
                    <a:pt x="1140" y="119"/>
                  </a:lnTo>
                  <a:lnTo>
                    <a:pt x="1124" y="129"/>
                  </a:lnTo>
                  <a:lnTo>
                    <a:pt x="1109" y="136"/>
                  </a:lnTo>
                  <a:lnTo>
                    <a:pt x="1098" y="140"/>
                  </a:lnTo>
                  <a:lnTo>
                    <a:pt x="1095" y="141"/>
                  </a:lnTo>
                  <a:lnTo>
                    <a:pt x="1093" y="140"/>
                  </a:lnTo>
                  <a:lnTo>
                    <a:pt x="1091" y="138"/>
                  </a:lnTo>
                  <a:lnTo>
                    <a:pt x="1091" y="136"/>
                  </a:lnTo>
                  <a:lnTo>
                    <a:pt x="1091" y="134"/>
                  </a:lnTo>
                  <a:lnTo>
                    <a:pt x="1090" y="131"/>
                  </a:lnTo>
                  <a:lnTo>
                    <a:pt x="1095" y="122"/>
                  </a:lnTo>
                  <a:lnTo>
                    <a:pt x="1095" y="115"/>
                  </a:lnTo>
                  <a:lnTo>
                    <a:pt x="1093" y="110"/>
                  </a:lnTo>
                  <a:lnTo>
                    <a:pt x="1091" y="101"/>
                  </a:lnTo>
                  <a:lnTo>
                    <a:pt x="1095" y="91"/>
                  </a:lnTo>
                  <a:lnTo>
                    <a:pt x="1097" y="89"/>
                  </a:lnTo>
                  <a:lnTo>
                    <a:pt x="1098" y="87"/>
                  </a:lnTo>
                  <a:lnTo>
                    <a:pt x="1100" y="85"/>
                  </a:lnTo>
                  <a:lnTo>
                    <a:pt x="1102" y="85"/>
                  </a:lnTo>
                  <a:lnTo>
                    <a:pt x="1104" y="85"/>
                  </a:lnTo>
                  <a:lnTo>
                    <a:pt x="1105" y="84"/>
                  </a:lnTo>
                  <a:lnTo>
                    <a:pt x="1107" y="82"/>
                  </a:lnTo>
                  <a:lnTo>
                    <a:pt x="1107" y="78"/>
                  </a:lnTo>
                  <a:lnTo>
                    <a:pt x="1109" y="73"/>
                  </a:lnTo>
                  <a:lnTo>
                    <a:pt x="1109" y="64"/>
                  </a:lnTo>
                  <a:lnTo>
                    <a:pt x="1100" y="59"/>
                  </a:lnTo>
                  <a:lnTo>
                    <a:pt x="1091" y="57"/>
                  </a:lnTo>
                  <a:lnTo>
                    <a:pt x="1084" y="57"/>
                  </a:lnTo>
                  <a:lnTo>
                    <a:pt x="1076" y="54"/>
                  </a:lnTo>
                  <a:lnTo>
                    <a:pt x="1063" y="45"/>
                  </a:lnTo>
                  <a:lnTo>
                    <a:pt x="1055" y="37"/>
                  </a:lnTo>
                  <a:lnTo>
                    <a:pt x="1049" y="26"/>
                  </a:lnTo>
                  <a:lnTo>
                    <a:pt x="1042" y="16"/>
                  </a:lnTo>
                  <a:lnTo>
                    <a:pt x="1034" y="9"/>
                  </a:lnTo>
                  <a:lnTo>
                    <a:pt x="1020" y="2"/>
                  </a:lnTo>
                  <a:lnTo>
                    <a:pt x="1002" y="0"/>
                  </a:lnTo>
                  <a:close/>
                </a:path>
              </a:pathLst>
            </a:custGeom>
            <a:grpFill/>
            <a:ln w="3175">
              <a:noFill/>
              <a:round/>
              <a:headEnd/>
              <a:tailEnd/>
            </a:ln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1219170" latinLnBrk="1"/>
              <a:endParaRPr lang="ko-KR" altLang="en-US" sz="2400">
                <a:solidFill>
                  <a:prstClr val="black"/>
                </a:solidFill>
                <a:latin typeface="Arial"/>
              </a:endParaRPr>
            </a:p>
          </p:txBody>
        </p:sp>
        <p:sp>
          <p:nvSpPr>
            <p:cNvPr id="7" name="Freeform 9">
              <a:extLst>
                <a:ext uri="{FF2B5EF4-FFF2-40B4-BE49-F238E27FC236}">
                  <a16:creationId xmlns:a16="http://schemas.microsoft.com/office/drawing/2014/main" id="{764D2098-AC1D-4964-B491-6651980C4741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35000" y="2108200"/>
              <a:ext cx="7697788" cy="3846513"/>
            </a:xfrm>
            <a:custGeom>
              <a:avLst/>
              <a:gdLst>
                <a:gd name="T0" fmla="*/ 1599 w 4849"/>
                <a:gd name="T1" fmla="*/ 786 h 2423"/>
                <a:gd name="T2" fmla="*/ 1536 w 4849"/>
                <a:gd name="T3" fmla="*/ 779 h 2423"/>
                <a:gd name="T4" fmla="*/ 529 w 4849"/>
                <a:gd name="T5" fmla="*/ 651 h 2423"/>
                <a:gd name="T6" fmla="*/ 4301 w 4849"/>
                <a:gd name="T7" fmla="*/ 791 h 2423"/>
                <a:gd name="T8" fmla="*/ 2510 w 4849"/>
                <a:gd name="T9" fmla="*/ 575 h 2423"/>
                <a:gd name="T10" fmla="*/ 2579 w 4849"/>
                <a:gd name="T11" fmla="*/ 552 h 2423"/>
                <a:gd name="T12" fmla="*/ 2649 w 4849"/>
                <a:gd name="T13" fmla="*/ 522 h 2423"/>
                <a:gd name="T14" fmla="*/ 2347 w 4849"/>
                <a:gd name="T15" fmla="*/ 611 h 2423"/>
                <a:gd name="T16" fmla="*/ 2304 w 4849"/>
                <a:gd name="T17" fmla="*/ 615 h 2423"/>
                <a:gd name="T18" fmla="*/ 2269 w 4849"/>
                <a:gd name="T19" fmla="*/ 580 h 2423"/>
                <a:gd name="T20" fmla="*/ 1234 w 4849"/>
                <a:gd name="T21" fmla="*/ 424 h 2423"/>
                <a:gd name="T22" fmla="*/ 1297 w 4849"/>
                <a:gd name="T23" fmla="*/ 367 h 2423"/>
                <a:gd name="T24" fmla="*/ 1178 w 4849"/>
                <a:gd name="T25" fmla="*/ 307 h 2423"/>
                <a:gd name="T26" fmla="*/ 1171 w 4849"/>
                <a:gd name="T27" fmla="*/ 369 h 2423"/>
                <a:gd name="T28" fmla="*/ 2044 w 4849"/>
                <a:gd name="T29" fmla="*/ 365 h 2423"/>
                <a:gd name="T30" fmla="*/ 2082 w 4849"/>
                <a:gd name="T31" fmla="*/ 288 h 2423"/>
                <a:gd name="T32" fmla="*/ 1297 w 4849"/>
                <a:gd name="T33" fmla="*/ 215 h 2423"/>
                <a:gd name="T34" fmla="*/ 2979 w 4849"/>
                <a:gd name="T35" fmla="*/ 177 h 2423"/>
                <a:gd name="T36" fmla="*/ 4833 w 4849"/>
                <a:gd name="T37" fmla="*/ 109 h 2423"/>
                <a:gd name="T38" fmla="*/ 1082 w 4849"/>
                <a:gd name="T39" fmla="*/ 131 h 2423"/>
                <a:gd name="T40" fmla="*/ 1167 w 4849"/>
                <a:gd name="T41" fmla="*/ 154 h 2423"/>
                <a:gd name="T42" fmla="*/ 1197 w 4849"/>
                <a:gd name="T43" fmla="*/ 273 h 2423"/>
                <a:gd name="T44" fmla="*/ 1078 w 4849"/>
                <a:gd name="T45" fmla="*/ 379 h 2423"/>
                <a:gd name="T46" fmla="*/ 1164 w 4849"/>
                <a:gd name="T47" fmla="*/ 582 h 2423"/>
                <a:gd name="T48" fmla="*/ 1281 w 4849"/>
                <a:gd name="T49" fmla="*/ 575 h 2423"/>
                <a:gd name="T50" fmla="*/ 1386 w 4849"/>
                <a:gd name="T51" fmla="*/ 484 h 2423"/>
                <a:gd name="T52" fmla="*/ 1501 w 4849"/>
                <a:gd name="T53" fmla="*/ 564 h 2423"/>
                <a:gd name="T54" fmla="*/ 1396 w 4849"/>
                <a:gd name="T55" fmla="*/ 721 h 2423"/>
                <a:gd name="T56" fmla="*/ 1459 w 4849"/>
                <a:gd name="T57" fmla="*/ 798 h 2423"/>
                <a:gd name="T58" fmla="*/ 1298 w 4849"/>
                <a:gd name="T59" fmla="*/ 955 h 2423"/>
                <a:gd name="T60" fmla="*/ 1124 w 4849"/>
                <a:gd name="T61" fmla="*/ 1077 h 2423"/>
                <a:gd name="T62" fmla="*/ 1085 w 4849"/>
                <a:gd name="T63" fmla="*/ 1234 h 2423"/>
                <a:gd name="T64" fmla="*/ 1194 w 4849"/>
                <a:gd name="T65" fmla="*/ 1320 h 2423"/>
                <a:gd name="T66" fmla="*/ 1361 w 4849"/>
                <a:gd name="T67" fmla="*/ 1344 h 2423"/>
                <a:gd name="T68" fmla="*/ 1616 w 4849"/>
                <a:gd name="T69" fmla="*/ 1421 h 2423"/>
                <a:gd name="T70" fmla="*/ 1866 w 4849"/>
                <a:gd name="T71" fmla="*/ 1604 h 2423"/>
                <a:gd name="T72" fmla="*/ 1647 w 4849"/>
                <a:gd name="T73" fmla="*/ 1966 h 2423"/>
                <a:gd name="T74" fmla="*/ 1496 w 4849"/>
                <a:gd name="T75" fmla="*/ 2105 h 2423"/>
                <a:gd name="T76" fmla="*/ 1431 w 4849"/>
                <a:gd name="T77" fmla="*/ 2215 h 2423"/>
                <a:gd name="T78" fmla="*/ 1396 w 4849"/>
                <a:gd name="T79" fmla="*/ 2371 h 2423"/>
                <a:gd name="T80" fmla="*/ 1302 w 4849"/>
                <a:gd name="T81" fmla="*/ 2315 h 2423"/>
                <a:gd name="T82" fmla="*/ 1270 w 4849"/>
                <a:gd name="T83" fmla="*/ 1667 h 2423"/>
                <a:gd name="T84" fmla="*/ 1269 w 4849"/>
                <a:gd name="T85" fmla="*/ 1400 h 2423"/>
                <a:gd name="T86" fmla="*/ 1056 w 4849"/>
                <a:gd name="T87" fmla="*/ 1288 h 2423"/>
                <a:gd name="T88" fmla="*/ 813 w 4849"/>
                <a:gd name="T89" fmla="*/ 1102 h 2423"/>
                <a:gd name="T90" fmla="*/ 818 w 4849"/>
                <a:gd name="T91" fmla="*/ 1171 h 2423"/>
                <a:gd name="T92" fmla="*/ 642 w 4849"/>
                <a:gd name="T93" fmla="*/ 939 h 2423"/>
                <a:gd name="T94" fmla="*/ 639 w 4849"/>
                <a:gd name="T95" fmla="*/ 739 h 2423"/>
                <a:gd name="T96" fmla="*/ 490 w 4849"/>
                <a:gd name="T97" fmla="*/ 522 h 2423"/>
                <a:gd name="T98" fmla="*/ 141 w 4849"/>
                <a:gd name="T99" fmla="*/ 576 h 2423"/>
                <a:gd name="T100" fmla="*/ 115 w 4849"/>
                <a:gd name="T101" fmla="*/ 482 h 2423"/>
                <a:gd name="T102" fmla="*/ 85 w 4849"/>
                <a:gd name="T103" fmla="*/ 334 h 2423"/>
                <a:gd name="T104" fmla="*/ 110 w 4849"/>
                <a:gd name="T105" fmla="*/ 255 h 2423"/>
                <a:gd name="T106" fmla="*/ 234 w 4849"/>
                <a:gd name="T107" fmla="*/ 107 h 2423"/>
                <a:gd name="T108" fmla="*/ 499 w 4849"/>
                <a:gd name="T109" fmla="*/ 136 h 2423"/>
                <a:gd name="T110" fmla="*/ 632 w 4849"/>
                <a:gd name="T111" fmla="*/ 149 h 2423"/>
                <a:gd name="T112" fmla="*/ 771 w 4849"/>
                <a:gd name="T113" fmla="*/ 218 h 2423"/>
                <a:gd name="T114" fmla="*/ 979 w 4849"/>
                <a:gd name="T115" fmla="*/ 222 h 2423"/>
                <a:gd name="T116" fmla="*/ 918 w 4849"/>
                <a:gd name="T117" fmla="*/ 131 h 2423"/>
                <a:gd name="T118" fmla="*/ 733 w 4849"/>
                <a:gd name="T119" fmla="*/ 157 h 2423"/>
                <a:gd name="T120" fmla="*/ 776 w 4849"/>
                <a:gd name="T121" fmla="*/ 42 h 2423"/>
                <a:gd name="T122" fmla="*/ 902 w 4849"/>
                <a:gd name="T123" fmla="*/ 28 h 24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4849" h="2423">
                  <a:moveTo>
                    <a:pt x="1469" y="711"/>
                  </a:moveTo>
                  <a:lnTo>
                    <a:pt x="1482" y="712"/>
                  </a:lnTo>
                  <a:lnTo>
                    <a:pt x="1490" y="714"/>
                  </a:lnTo>
                  <a:lnTo>
                    <a:pt x="1501" y="718"/>
                  </a:lnTo>
                  <a:lnTo>
                    <a:pt x="1501" y="726"/>
                  </a:lnTo>
                  <a:lnTo>
                    <a:pt x="1497" y="726"/>
                  </a:lnTo>
                  <a:lnTo>
                    <a:pt x="1494" y="728"/>
                  </a:lnTo>
                  <a:lnTo>
                    <a:pt x="1490" y="728"/>
                  </a:lnTo>
                  <a:lnTo>
                    <a:pt x="1487" y="728"/>
                  </a:lnTo>
                  <a:lnTo>
                    <a:pt x="1482" y="730"/>
                  </a:lnTo>
                  <a:lnTo>
                    <a:pt x="1478" y="725"/>
                  </a:lnTo>
                  <a:lnTo>
                    <a:pt x="1476" y="723"/>
                  </a:lnTo>
                  <a:lnTo>
                    <a:pt x="1475" y="719"/>
                  </a:lnTo>
                  <a:lnTo>
                    <a:pt x="1473" y="716"/>
                  </a:lnTo>
                  <a:lnTo>
                    <a:pt x="1469" y="711"/>
                  </a:lnTo>
                  <a:close/>
                  <a:moveTo>
                    <a:pt x="1551" y="691"/>
                  </a:moveTo>
                  <a:lnTo>
                    <a:pt x="1562" y="691"/>
                  </a:lnTo>
                  <a:lnTo>
                    <a:pt x="1562" y="705"/>
                  </a:lnTo>
                  <a:lnTo>
                    <a:pt x="1562" y="718"/>
                  </a:lnTo>
                  <a:lnTo>
                    <a:pt x="1564" y="728"/>
                  </a:lnTo>
                  <a:lnTo>
                    <a:pt x="1565" y="740"/>
                  </a:lnTo>
                  <a:lnTo>
                    <a:pt x="1585" y="740"/>
                  </a:lnTo>
                  <a:lnTo>
                    <a:pt x="1585" y="760"/>
                  </a:lnTo>
                  <a:lnTo>
                    <a:pt x="1593" y="760"/>
                  </a:lnTo>
                  <a:lnTo>
                    <a:pt x="1595" y="761"/>
                  </a:lnTo>
                  <a:lnTo>
                    <a:pt x="1597" y="761"/>
                  </a:lnTo>
                  <a:lnTo>
                    <a:pt x="1599" y="761"/>
                  </a:lnTo>
                  <a:lnTo>
                    <a:pt x="1600" y="761"/>
                  </a:lnTo>
                  <a:lnTo>
                    <a:pt x="1602" y="761"/>
                  </a:lnTo>
                  <a:lnTo>
                    <a:pt x="1604" y="763"/>
                  </a:lnTo>
                  <a:lnTo>
                    <a:pt x="1602" y="774"/>
                  </a:lnTo>
                  <a:lnTo>
                    <a:pt x="1599" y="786"/>
                  </a:lnTo>
                  <a:lnTo>
                    <a:pt x="1597" y="798"/>
                  </a:lnTo>
                  <a:lnTo>
                    <a:pt x="1593" y="798"/>
                  </a:lnTo>
                  <a:lnTo>
                    <a:pt x="1592" y="794"/>
                  </a:lnTo>
                  <a:lnTo>
                    <a:pt x="1592" y="793"/>
                  </a:lnTo>
                  <a:lnTo>
                    <a:pt x="1592" y="791"/>
                  </a:lnTo>
                  <a:lnTo>
                    <a:pt x="1590" y="789"/>
                  </a:lnTo>
                  <a:lnTo>
                    <a:pt x="1590" y="787"/>
                  </a:lnTo>
                  <a:lnTo>
                    <a:pt x="1588" y="791"/>
                  </a:lnTo>
                  <a:lnTo>
                    <a:pt x="1586" y="791"/>
                  </a:lnTo>
                  <a:lnTo>
                    <a:pt x="1586" y="793"/>
                  </a:lnTo>
                  <a:lnTo>
                    <a:pt x="1586" y="793"/>
                  </a:lnTo>
                  <a:lnTo>
                    <a:pt x="1586" y="793"/>
                  </a:lnTo>
                  <a:lnTo>
                    <a:pt x="1585" y="793"/>
                  </a:lnTo>
                  <a:lnTo>
                    <a:pt x="1581" y="794"/>
                  </a:lnTo>
                  <a:lnTo>
                    <a:pt x="1581" y="787"/>
                  </a:lnTo>
                  <a:lnTo>
                    <a:pt x="1583" y="786"/>
                  </a:lnTo>
                  <a:lnTo>
                    <a:pt x="1583" y="784"/>
                  </a:lnTo>
                  <a:lnTo>
                    <a:pt x="1585" y="782"/>
                  </a:lnTo>
                  <a:lnTo>
                    <a:pt x="1585" y="779"/>
                  </a:lnTo>
                  <a:lnTo>
                    <a:pt x="1585" y="775"/>
                  </a:lnTo>
                  <a:lnTo>
                    <a:pt x="1581" y="775"/>
                  </a:lnTo>
                  <a:lnTo>
                    <a:pt x="1574" y="782"/>
                  </a:lnTo>
                  <a:lnTo>
                    <a:pt x="1567" y="789"/>
                  </a:lnTo>
                  <a:lnTo>
                    <a:pt x="1558" y="794"/>
                  </a:lnTo>
                  <a:lnTo>
                    <a:pt x="1558" y="789"/>
                  </a:lnTo>
                  <a:lnTo>
                    <a:pt x="1558" y="784"/>
                  </a:lnTo>
                  <a:lnTo>
                    <a:pt x="1558" y="782"/>
                  </a:lnTo>
                  <a:lnTo>
                    <a:pt x="1557" y="781"/>
                  </a:lnTo>
                  <a:lnTo>
                    <a:pt x="1553" y="779"/>
                  </a:lnTo>
                  <a:lnTo>
                    <a:pt x="1548" y="779"/>
                  </a:lnTo>
                  <a:lnTo>
                    <a:pt x="1539" y="779"/>
                  </a:lnTo>
                  <a:lnTo>
                    <a:pt x="1536" y="779"/>
                  </a:lnTo>
                  <a:lnTo>
                    <a:pt x="1532" y="779"/>
                  </a:lnTo>
                  <a:lnTo>
                    <a:pt x="1527" y="777"/>
                  </a:lnTo>
                  <a:lnTo>
                    <a:pt x="1522" y="777"/>
                  </a:lnTo>
                  <a:lnTo>
                    <a:pt x="1517" y="775"/>
                  </a:lnTo>
                  <a:lnTo>
                    <a:pt x="1513" y="772"/>
                  </a:lnTo>
                  <a:lnTo>
                    <a:pt x="1523" y="758"/>
                  </a:lnTo>
                  <a:lnTo>
                    <a:pt x="1534" y="737"/>
                  </a:lnTo>
                  <a:lnTo>
                    <a:pt x="1541" y="714"/>
                  </a:lnTo>
                  <a:lnTo>
                    <a:pt x="1551" y="691"/>
                  </a:lnTo>
                  <a:close/>
                  <a:moveTo>
                    <a:pt x="1220" y="630"/>
                  </a:moveTo>
                  <a:lnTo>
                    <a:pt x="1235" y="630"/>
                  </a:lnTo>
                  <a:lnTo>
                    <a:pt x="1235" y="637"/>
                  </a:lnTo>
                  <a:lnTo>
                    <a:pt x="1232" y="637"/>
                  </a:lnTo>
                  <a:lnTo>
                    <a:pt x="1230" y="639"/>
                  </a:lnTo>
                  <a:lnTo>
                    <a:pt x="1229" y="639"/>
                  </a:lnTo>
                  <a:lnTo>
                    <a:pt x="1227" y="639"/>
                  </a:lnTo>
                  <a:lnTo>
                    <a:pt x="1225" y="641"/>
                  </a:lnTo>
                  <a:lnTo>
                    <a:pt x="1220" y="641"/>
                  </a:lnTo>
                  <a:lnTo>
                    <a:pt x="1220" y="630"/>
                  </a:lnTo>
                  <a:close/>
                  <a:moveTo>
                    <a:pt x="515" y="622"/>
                  </a:moveTo>
                  <a:lnTo>
                    <a:pt x="522" y="622"/>
                  </a:lnTo>
                  <a:lnTo>
                    <a:pt x="525" y="623"/>
                  </a:lnTo>
                  <a:lnTo>
                    <a:pt x="529" y="625"/>
                  </a:lnTo>
                  <a:lnTo>
                    <a:pt x="534" y="625"/>
                  </a:lnTo>
                  <a:lnTo>
                    <a:pt x="541" y="625"/>
                  </a:lnTo>
                  <a:lnTo>
                    <a:pt x="543" y="639"/>
                  </a:lnTo>
                  <a:lnTo>
                    <a:pt x="546" y="650"/>
                  </a:lnTo>
                  <a:lnTo>
                    <a:pt x="548" y="664"/>
                  </a:lnTo>
                  <a:lnTo>
                    <a:pt x="541" y="664"/>
                  </a:lnTo>
                  <a:lnTo>
                    <a:pt x="537" y="658"/>
                  </a:lnTo>
                  <a:lnTo>
                    <a:pt x="534" y="655"/>
                  </a:lnTo>
                  <a:lnTo>
                    <a:pt x="529" y="651"/>
                  </a:lnTo>
                  <a:lnTo>
                    <a:pt x="525" y="648"/>
                  </a:lnTo>
                  <a:lnTo>
                    <a:pt x="522" y="643"/>
                  </a:lnTo>
                  <a:lnTo>
                    <a:pt x="518" y="637"/>
                  </a:lnTo>
                  <a:lnTo>
                    <a:pt x="516" y="634"/>
                  </a:lnTo>
                  <a:lnTo>
                    <a:pt x="515" y="630"/>
                  </a:lnTo>
                  <a:lnTo>
                    <a:pt x="515" y="627"/>
                  </a:lnTo>
                  <a:lnTo>
                    <a:pt x="515" y="622"/>
                  </a:lnTo>
                  <a:close/>
                  <a:moveTo>
                    <a:pt x="4304" y="609"/>
                  </a:moveTo>
                  <a:lnTo>
                    <a:pt x="4306" y="611"/>
                  </a:lnTo>
                  <a:lnTo>
                    <a:pt x="4306" y="611"/>
                  </a:lnTo>
                  <a:lnTo>
                    <a:pt x="4306" y="611"/>
                  </a:lnTo>
                  <a:lnTo>
                    <a:pt x="4306" y="613"/>
                  </a:lnTo>
                  <a:lnTo>
                    <a:pt x="4307" y="613"/>
                  </a:lnTo>
                  <a:lnTo>
                    <a:pt x="4307" y="615"/>
                  </a:lnTo>
                  <a:lnTo>
                    <a:pt x="4313" y="627"/>
                  </a:lnTo>
                  <a:lnTo>
                    <a:pt x="4313" y="643"/>
                  </a:lnTo>
                  <a:lnTo>
                    <a:pt x="4313" y="658"/>
                  </a:lnTo>
                  <a:lnTo>
                    <a:pt x="4316" y="676"/>
                  </a:lnTo>
                  <a:lnTo>
                    <a:pt x="4321" y="693"/>
                  </a:lnTo>
                  <a:lnTo>
                    <a:pt x="4330" y="712"/>
                  </a:lnTo>
                  <a:lnTo>
                    <a:pt x="4335" y="733"/>
                  </a:lnTo>
                  <a:lnTo>
                    <a:pt x="4311" y="730"/>
                  </a:lnTo>
                  <a:lnTo>
                    <a:pt x="4311" y="746"/>
                  </a:lnTo>
                  <a:lnTo>
                    <a:pt x="4314" y="758"/>
                  </a:lnTo>
                  <a:lnTo>
                    <a:pt x="4316" y="770"/>
                  </a:lnTo>
                  <a:lnTo>
                    <a:pt x="4320" y="787"/>
                  </a:lnTo>
                  <a:lnTo>
                    <a:pt x="4314" y="787"/>
                  </a:lnTo>
                  <a:lnTo>
                    <a:pt x="4311" y="787"/>
                  </a:lnTo>
                  <a:lnTo>
                    <a:pt x="4306" y="789"/>
                  </a:lnTo>
                  <a:lnTo>
                    <a:pt x="4304" y="789"/>
                  </a:lnTo>
                  <a:lnTo>
                    <a:pt x="4301" y="791"/>
                  </a:lnTo>
                  <a:lnTo>
                    <a:pt x="4301" y="791"/>
                  </a:lnTo>
                  <a:lnTo>
                    <a:pt x="4297" y="781"/>
                  </a:lnTo>
                  <a:lnTo>
                    <a:pt x="4295" y="761"/>
                  </a:lnTo>
                  <a:lnTo>
                    <a:pt x="4295" y="739"/>
                  </a:lnTo>
                  <a:lnTo>
                    <a:pt x="4295" y="714"/>
                  </a:lnTo>
                  <a:lnTo>
                    <a:pt x="4295" y="691"/>
                  </a:lnTo>
                  <a:lnTo>
                    <a:pt x="4292" y="676"/>
                  </a:lnTo>
                  <a:lnTo>
                    <a:pt x="4292" y="637"/>
                  </a:lnTo>
                  <a:lnTo>
                    <a:pt x="4295" y="632"/>
                  </a:lnTo>
                  <a:lnTo>
                    <a:pt x="4297" y="629"/>
                  </a:lnTo>
                  <a:lnTo>
                    <a:pt x="4299" y="625"/>
                  </a:lnTo>
                  <a:lnTo>
                    <a:pt x="4301" y="622"/>
                  </a:lnTo>
                  <a:lnTo>
                    <a:pt x="4302" y="616"/>
                  </a:lnTo>
                  <a:lnTo>
                    <a:pt x="4304" y="609"/>
                  </a:lnTo>
                  <a:close/>
                  <a:moveTo>
                    <a:pt x="2253" y="595"/>
                  </a:moveTo>
                  <a:lnTo>
                    <a:pt x="2257" y="616"/>
                  </a:lnTo>
                  <a:lnTo>
                    <a:pt x="2255" y="637"/>
                  </a:lnTo>
                  <a:lnTo>
                    <a:pt x="2250" y="660"/>
                  </a:lnTo>
                  <a:lnTo>
                    <a:pt x="2236" y="667"/>
                  </a:lnTo>
                  <a:lnTo>
                    <a:pt x="2223" y="671"/>
                  </a:lnTo>
                  <a:lnTo>
                    <a:pt x="2204" y="672"/>
                  </a:lnTo>
                  <a:lnTo>
                    <a:pt x="2204" y="664"/>
                  </a:lnTo>
                  <a:lnTo>
                    <a:pt x="2209" y="651"/>
                  </a:lnTo>
                  <a:lnTo>
                    <a:pt x="2209" y="636"/>
                  </a:lnTo>
                  <a:lnTo>
                    <a:pt x="2208" y="618"/>
                  </a:lnTo>
                  <a:lnTo>
                    <a:pt x="2218" y="609"/>
                  </a:lnTo>
                  <a:lnTo>
                    <a:pt x="2227" y="602"/>
                  </a:lnTo>
                  <a:lnTo>
                    <a:pt x="2237" y="597"/>
                  </a:lnTo>
                  <a:lnTo>
                    <a:pt x="2253" y="595"/>
                  </a:lnTo>
                  <a:close/>
                  <a:moveTo>
                    <a:pt x="2503" y="568"/>
                  </a:moveTo>
                  <a:lnTo>
                    <a:pt x="2506" y="571"/>
                  </a:lnTo>
                  <a:lnTo>
                    <a:pt x="2508" y="573"/>
                  </a:lnTo>
                  <a:lnTo>
                    <a:pt x="2510" y="575"/>
                  </a:lnTo>
                  <a:lnTo>
                    <a:pt x="2510" y="578"/>
                  </a:lnTo>
                  <a:lnTo>
                    <a:pt x="2510" y="582"/>
                  </a:lnTo>
                  <a:lnTo>
                    <a:pt x="2511" y="587"/>
                  </a:lnTo>
                  <a:lnTo>
                    <a:pt x="2510" y="590"/>
                  </a:lnTo>
                  <a:lnTo>
                    <a:pt x="2508" y="592"/>
                  </a:lnTo>
                  <a:lnTo>
                    <a:pt x="2508" y="594"/>
                  </a:lnTo>
                  <a:lnTo>
                    <a:pt x="2508" y="595"/>
                  </a:lnTo>
                  <a:lnTo>
                    <a:pt x="2508" y="597"/>
                  </a:lnTo>
                  <a:lnTo>
                    <a:pt x="2506" y="599"/>
                  </a:lnTo>
                  <a:lnTo>
                    <a:pt x="2504" y="601"/>
                  </a:lnTo>
                  <a:lnTo>
                    <a:pt x="2503" y="601"/>
                  </a:lnTo>
                  <a:lnTo>
                    <a:pt x="2501" y="601"/>
                  </a:lnTo>
                  <a:lnTo>
                    <a:pt x="2499" y="602"/>
                  </a:lnTo>
                  <a:lnTo>
                    <a:pt x="2496" y="602"/>
                  </a:lnTo>
                  <a:lnTo>
                    <a:pt x="2490" y="590"/>
                  </a:lnTo>
                  <a:lnTo>
                    <a:pt x="2487" y="585"/>
                  </a:lnTo>
                  <a:lnTo>
                    <a:pt x="2487" y="583"/>
                  </a:lnTo>
                  <a:lnTo>
                    <a:pt x="2489" y="582"/>
                  </a:lnTo>
                  <a:lnTo>
                    <a:pt x="2496" y="578"/>
                  </a:lnTo>
                  <a:lnTo>
                    <a:pt x="2503" y="568"/>
                  </a:lnTo>
                  <a:close/>
                  <a:moveTo>
                    <a:pt x="2583" y="529"/>
                  </a:moveTo>
                  <a:lnTo>
                    <a:pt x="2588" y="531"/>
                  </a:lnTo>
                  <a:lnTo>
                    <a:pt x="2590" y="531"/>
                  </a:lnTo>
                  <a:lnTo>
                    <a:pt x="2592" y="531"/>
                  </a:lnTo>
                  <a:lnTo>
                    <a:pt x="2593" y="533"/>
                  </a:lnTo>
                  <a:lnTo>
                    <a:pt x="2595" y="533"/>
                  </a:lnTo>
                  <a:lnTo>
                    <a:pt x="2592" y="538"/>
                  </a:lnTo>
                  <a:lnTo>
                    <a:pt x="2590" y="543"/>
                  </a:lnTo>
                  <a:lnTo>
                    <a:pt x="2588" y="548"/>
                  </a:lnTo>
                  <a:lnTo>
                    <a:pt x="2585" y="554"/>
                  </a:lnTo>
                  <a:lnTo>
                    <a:pt x="2579" y="557"/>
                  </a:lnTo>
                  <a:lnTo>
                    <a:pt x="2579" y="552"/>
                  </a:lnTo>
                  <a:lnTo>
                    <a:pt x="2578" y="552"/>
                  </a:lnTo>
                  <a:lnTo>
                    <a:pt x="2578" y="550"/>
                  </a:lnTo>
                  <a:lnTo>
                    <a:pt x="2578" y="550"/>
                  </a:lnTo>
                  <a:lnTo>
                    <a:pt x="2578" y="548"/>
                  </a:lnTo>
                  <a:lnTo>
                    <a:pt x="2576" y="545"/>
                  </a:lnTo>
                  <a:lnTo>
                    <a:pt x="2579" y="541"/>
                  </a:lnTo>
                  <a:lnTo>
                    <a:pt x="2581" y="538"/>
                  </a:lnTo>
                  <a:lnTo>
                    <a:pt x="2583" y="534"/>
                  </a:lnTo>
                  <a:lnTo>
                    <a:pt x="2583" y="529"/>
                  </a:lnTo>
                  <a:close/>
                  <a:moveTo>
                    <a:pt x="246" y="526"/>
                  </a:moveTo>
                  <a:lnTo>
                    <a:pt x="251" y="534"/>
                  </a:lnTo>
                  <a:lnTo>
                    <a:pt x="251" y="541"/>
                  </a:lnTo>
                  <a:lnTo>
                    <a:pt x="246" y="550"/>
                  </a:lnTo>
                  <a:lnTo>
                    <a:pt x="239" y="555"/>
                  </a:lnTo>
                  <a:lnTo>
                    <a:pt x="232" y="559"/>
                  </a:lnTo>
                  <a:lnTo>
                    <a:pt x="230" y="561"/>
                  </a:lnTo>
                  <a:lnTo>
                    <a:pt x="227" y="557"/>
                  </a:lnTo>
                  <a:lnTo>
                    <a:pt x="225" y="554"/>
                  </a:lnTo>
                  <a:lnTo>
                    <a:pt x="223" y="548"/>
                  </a:lnTo>
                  <a:lnTo>
                    <a:pt x="223" y="543"/>
                  </a:lnTo>
                  <a:lnTo>
                    <a:pt x="221" y="538"/>
                  </a:lnTo>
                  <a:lnTo>
                    <a:pt x="234" y="533"/>
                  </a:lnTo>
                  <a:lnTo>
                    <a:pt x="237" y="531"/>
                  </a:lnTo>
                  <a:lnTo>
                    <a:pt x="242" y="529"/>
                  </a:lnTo>
                  <a:lnTo>
                    <a:pt x="246" y="526"/>
                  </a:lnTo>
                  <a:close/>
                  <a:moveTo>
                    <a:pt x="2646" y="503"/>
                  </a:moveTo>
                  <a:lnTo>
                    <a:pt x="2660" y="510"/>
                  </a:lnTo>
                  <a:lnTo>
                    <a:pt x="2660" y="515"/>
                  </a:lnTo>
                  <a:lnTo>
                    <a:pt x="2656" y="515"/>
                  </a:lnTo>
                  <a:lnTo>
                    <a:pt x="2655" y="517"/>
                  </a:lnTo>
                  <a:lnTo>
                    <a:pt x="2651" y="519"/>
                  </a:lnTo>
                  <a:lnTo>
                    <a:pt x="2649" y="522"/>
                  </a:lnTo>
                  <a:lnTo>
                    <a:pt x="2646" y="520"/>
                  </a:lnTo>
                  <a:lnTo>
                    <a:pt x="2644" y="520"/>
                  </a:lnTo>
                  <a:lnTo>
                    <a:pt x="2644" y="520"/>
                  </a:lnTo>
                  <a:lnTo>
                    <a:pt x="2642" y="519"/>
                  </a:lnTo>
                  <a:lnTo>
                    <a:pt x="2641" y="519"/>
                  </a:lnTo>
                  <a:lnTo>
                    <a:pt x="2641" y="515"/>
                  </a:lnTo>
                  <a:lnTo>
                    <a:pt x="2641" y="512"/>
                  </a:lnTo>
                  <a:lnTo>
                    <a:pt x="2641" y="510"/>
                  </a:lnTo>
                  <a:lnTo>
                    <a:pt x="2641" y="510"/>
                  </a:lnTo>
                  <a:lnTo>
                    <a:pt x="2642" y="506"/>
                  </a:lnTo>
                  <a:lnTo>
                    <a:pt x="2646" y="503"/>
                  </a:lnTo>
                  <a:close/>
                  <a:moveTo>
                    <a:pt x="2272" y="494"/>
                  </a:moveTo>
                  <a:lnTo>
                    <a:pt x="2290" y="496"/>
                  </a:lnTo>
                  <a:lnTo>
                    <a:pt x="2304" y="499"/>
                  </a:lnTo>
                  <a:lnTo>
                    <a:pt x="2300" y="506"/>
                  </a:lnTo>
                  <a:lnTo>
                    <a:pt x="2298" y="512"/>
                  </a:lnTo>
                  <a:lnTo>
                    <a:pt x="2295" y="517"/>
                  </a:lnTo>
                  <a:lnTo>
                    <a:pt x="2291" y="522"/>
                  </a:lnTo>
                  <a:lnTo>
                    <a:pt x="2300" y="522"/>
                  </a:lnTo>
                  <a:lnTo>
                    <a:pt x="2304" y="519"/>
                  </a:lnTo>
                  <a:lnTo>
                    <a:pt x="2305" y="517"/>
                  </a:lnTo>
                  <a:lnTo>
                    <a:pt x="2309" y="515"/>
                  </a:lnTo>
                  <a:lnTo>
                    <a:pt x="2314" y="515"/>
                  </a:lnTo>
                  <a:lnTo>
                    <a:pt x="2314" y="522"/>
                  </a:lnTo>
                  <a:lnTo>
                    <a:pt x="2319" y="534"/>
                  </a:lnTo>
                  <a:lnTo>
                    <a:pt x="2316" y="545"/>
                  </a:lnTo>
                  <a:lnTo>
                    <a:pt x="2311" y="554"/>
                  </a:lnTo>
                  <a:lnTo>
                    <a:pt x="2307" y="561"/>
                  </a:lnTo>
                  <a:lnTo>
                    <a:pt x="2316" y="569"/>
                  </a:lnTo>
                  <a:lnTo>
                    <a:pt x="2325" y="582"/>
                  </a:lnTo>
                  <a:lnTo>
                    <a:pt x="2337" y="595"/>
                  </a:lnTo>
                  <a:lnTo>
                    <a:pt x="2347" y="611"/>
                  </a:lnTo>
                  <a:lnTo>
                    <a:pt x="2356" y="629"/>
                  </a:lnTo>
                  <a:lnTo>
                    <a:pt x="2363" y="644"/>
                  </a:lnTo>
                  <a:lnTo>
                    <a:pt x="2365" y="657"/>
                  </a:lnTo>
                  <a:lnTo>
                    <a:pt x="2361" y="669"/>
                  </a:lnTo>
                  <a:lnTo>
                    <a:pt x="2353" y="676"/>
                  </a:lnTo>
                  <a:lnTo>
                    <a:pt x="2342" y="683"/>
                  </a:lnTo>
                  <a:lnTo>
                    <a:pt x="2325" y="690"/>
                  </a:lnTo>
                  <a:lnTo>
                    <a:pt x="2304" y="695"/>
                  </a:lnTo>
                  <a:lnTo>
                    <a:pt x="2285" y="700"/>
                  </a:lnTo>
                  <a:lnTo>
                    <a:pt x="2269" y="702"/>
                  </a:lnTo>
                  <a:lnTo>
                    <a:pt x="2269" y="698"/>
                  </a:lnTo>
                  <a:lnTo>
                    <a:pt x="2279" y="683"/>
                  </a:lnTo>
                  <a:lnTo>
                    <a:pt x="2288" y="667"/>
                  </a:lnTo>
                  <a:lnTo>
                    <a:pt x="2283" y="667"/>
                  </a:lnTo>
                  <a:lnTo>
                    <a:pt x="2279" y="667"/>
                  </a:lnTo>
                  <a:lnTo>
                    <a:pt x="2276" y="665"/>
                  </a:lnTo>
                  <a:lnTo>
                    <a:pt x="2276" y="664"/>
                  </a:lnTo>
                  <a:lnTo>
                    <a:pt x="2274" y="662"/>
                  </a:lnTo>
                  <a:lnTo>
                    <a:pt x="2274" y="658"/>
                  </a:lnTo>
                  <a:lnTo>
                    <a:pt x="2272" y="653"/>
                  </a:lnTo>
                  <a:lnTo>
                    <a:pt x="2285" y="650"/>
                  </a:lnTo>
                  <a:lnTo>
                    <a:pt x="2281" y="646"/>
                  </a:lnTo>
                  <a:lnTo>
                    <a:pt x="2281" y="644"/>
                  </a:lnTo>
                  <a:lnTo>
                    <a:pt x="2279" y="643"/>
                  </a:lnTo>
                  <a:lnTo>
                    <a:pt x="2279" y="643"/>
                  </a:lnTo>
                  <a:lnTo>
                    <a:pt x="2279" y="641"/>
                  </a:lnTo>
                  <a:lnTo>
                    <a:pt x="2281" y="637"/>
                  </a:lnTo>
                  <a:lnTo>
                    <a:pt x="2283" y="630"/>
                  </a:lnTo>
                  <a:lnTo>
                    <a:pt x="2288" y="625"/>
                  </a:lnTo>
                  <a:lnTo>
                    <a:pt x="2291" y="622"/>
                  </a:lnTo>
                  <a:lnTo>
                    <a:pt x="2298" y="618"/>
                  </a:lnTo>
                  <a:lnTo>
                    <a:pt x="2304" y="615"/>
                  </a:lnTo>
                  <a:lnTo>
                    <a:pt x="2302" y="611"/>
                  </a:lnTo>
                  <a:lnTo>
                    <a:pt x="2302" y="609"/>
                  </a:lnTo>
                  <a:lnTo>
                    <a:pt x="2302" y="609"/>
                  </a:lnTo>
                  <a:lnTo>
                    <a:pt x="2300" y="608"/>
                  </a:lnTo>
                  <a:lnTo>
                    <a:pt x="2300" y="606"/>
                  </a:lnTo>
                  <a:lnTo>
                    <a:pt x="2298" y="602"/>
                  </a:lnTo>
                  <a:lnTo>
                    <a:pt x="2297" y="602"/>
                  </a:lnTo>
                  <a:lnTo>
                    <a:pt x="2297" y="601"/>
                  </a:lnTo>
                  <a:lnTo>
                    <a:pt x="2297" y="601"/>
                  </a:lnTo>
                  <a:lnTo>
                    <a:pt x="2297" y="601"/>
                  </a:lnTo>
                  <a:lnTo>
                    <a:pt x="2295" y="601"/>
                  </a:lnTo>
                  <a:lnTo>
                    <a:pt x="2291" y="599"/>
                  </a:lnTo>
                  <a:lnTo>
                    <a:pt x="2288" y="597"/>
                  </a:lnTo>
                  <a:lnTo>
                    <a:pt x="2286" y="597"/>
                  </a:lnTo>
                  <a:lnTo>
                    <a:pt x="2283" y="597"/>
                  </a:lnTo>
                  <a:lnTo>
                    <a:pt x="2279" y="595"/>
                  </a:lnTo>
                  <a:lnTo>
                    <a:pt x="2276" y="595"/>
                  </a:lnTo>
                  <a:lnTo>
                    <a:pt x="2276" y="594"/>
                  </a:lnTo>
                  <a:lnTo>
                    <a:pt x="2274" y="592"/>
                  </a:lnTo>
                  <a:lnTo>
                    <a:pt x="2274" y="590"/>
                  </a:lnTo>
                  <a:lnTo>
                    <a:pt x="2274" y="587"/>
                  </a:lnTo>
                  <a:lnTo>
                    <a:pt x="2272" y="583"/>
                  </a:lnTo>
                  <a:lnTo>
                    <a:pt x="2274" y="582"/>
                  </a:lnTo>
                  <a:lnTo>
                    <a:pt x="2274" y="580"/>
                  </a:lnTo>
                  <a:lnTo>
                    <a:pt x="2276" y="578"/>
                  </a:lnTo>
                  <a:lnTo>
                    <a:pt x="2276" y="576"/>
                  </a:lnTo>
                  <a:lnTo>
                    <a:pt x="2276" y="573"/>
                  </a:lnTo>
                  <a:lnTo>
                    <a:pt x="2272" y="573"/>
                  </a:lnTo>
                  <a:lnTo>
                    <a:pt x="2271" y="576"/>
                  </a:lnTo>
                  <a:lnTo>
                    <a:pt x="2271" y="578"/>
                  </a:lnTo>
                  <a:lnTo>
                    <a:pt x="2271" y="580"/>
                  </a:lnTo>
                  <a:lnTo>
                    <a:pt x="2269" y="580"/>
                  </a:lnTo>
                  <a:lnTo>
                    <a:pt x="2267" y="582"/>
                  </a:lnTo>
                  <a:lnTo>
                    <a:pt x="2265" y="583"/>
                  </a:lnTo>
                  <a:lnTo>
                    <a:pt x="2262" y="566"/>
                  </a:lnTo>
                  <a:lnTo>
                    <a:pt x="2258" y="550"/>
                  </a:lnTo>
                  <a:lnTo>
                    <a:pt x="2257" y="538"/>
                  </a:lnTo>
                  <a:lnTo>
                    <a:pt x="2260" y="529"/>
                  </a:lnTo>
                  <a:lnTo>
                    <a:pt x="2265" y="520"/>
                  </a:lnTo>
                  <a:lnTo>
                    <a:pt x="2271" y="510"/>
                  </a:lnTo>
                  <a:lnTo>
                    <a:pt x="2272" y="494"/>
                  </a:lnTo>
                  <a:close/>
                  <a:moveTo>
                    <a:pt x="29" y="458"/>
                  </a:moveTo>
                  <a:lnTo>
                    <a:pt x="49" y="458"/>
                  </a:lnTo>
                  <a:lnTo>
                    <a:pt x="49" y="465"/>
                  </a:lnTo>
                  <a:lnTo>
                    <a:pt x="45" y="465"/>
                  </a:lnTo>
                  <a:lnTo>
                    <a:pt x="45" y="468"/>
                  </a:lnTo>
                  <a:lnTo>
                    <a:pt x="40" y="466"/>
                  </a:lnTo>
                  <a:lnTo>
                    <a:pt x="36" y="463"/>
                  </a:lnTo>
                  <a:lnTo>
                    <a:pt x="33" y="461"/>
                  </a:lnTo>
                  <a:lnTo>
                    <a:pt x="29" y="458"/>
                  </a:lnTo>
                  <a:close/>
                  <a:moveTo>
                    <a:pt x="1239" y="403"/>
                  </a:moveTo>
                  <a:lnTo>
                    <a:pt x="1244" y="407"/>
                  </a:lnTo>
                  <a:lnTo>
                    <a:pt x="1249" y="412"/>
                  </a:lnTo>
                  <a:lnTo>
                    <a:pt x="1253" y="419"/>
                  </a:lnTo>
                  <a:lnTo>
                    <a:pt x="1255" y="426"/>
                  </a:lnTo>
                  <a:lnTo>
                    <a:pt x="1251" y="426"/>
                  </a:lnTo>
                  <a:lnTo>
                    <a:pt x="1248" y="428"/>
                  </a:lnTo>
                  <a:lnTo>
                    <a:pt x="1246" y="428"/>
                  </a:lnTo>
                  <a:lnTo>
                    <a:pt x="1241" y="430"/>
                  </a:lnTo>
                  <a:lnTo>
                    <a:pt x="1235" y="430"/>
                  </a:lnTo>
                  <a:lnTo>
                    <a:pt x="1235" y="426"/>
                  </a:lnTo>
                  <a:lnTo>
                    <a:pt x="1234" y="426"/>
                  </a:lnTo>
                  <a:lnTo>
                    <a:pt x="1234" y="424"/>
                  </a:lnTo>
                  <a:lnTo>
                    <a:pt x="1234" y="424"/>
                  </a:lnTo>
                  <a:lnTo>
                    <a:pt x="1232" y="423"/>
                  </a:lnTo>
                  <a:lnTo>
                    <a:pt x="1234" y="419"/>
                  </a:lnTo>
                  <a:lnTo>
                    <a:pt x="1234" y="417"/>
                  </a:lnTo>
                  <a:lnTo>
                    <a:pt x="1234" y="417"/>
                  </a:lnTo>
                  <a:lnTo>
                    <a:pt x="1234" y="416"/>
                  </a:lnTo>
                  <a:lnTo>
                    <a:pt x="1235" y="414"/>
                  </a:lnTo>
                  <a:lnTo>
                    <a:pt x="1239" y="403"/>
                  </a:lnTo>
                  <a:close/>
                  <a:moveTo>
                    <a:pt x="1209" y="391"/>
                  </a:moveTo>
                  <a:lnTo>
                    <a:pt x="1213" y="395"/>
                  </a:lnTo>
                  <a:lnTo>
                    <a:pt x="1215" y="397"/>
                  </a:lnTo>
                  <a:lnTo>
                    <a:pt x="1215" y="398"/>
                  </a:lnTo>
                  <a:lnTo>
                    <a:pt x="1216" y="402"/>
                  </a:lnTo>
                  <a:lnTo>
                    <a:pt x="1216" y="405"/>
                  </a:lnTo>
                  <a:lnTo>
                    <a:pt x="1216" y="410"/>
                  </a:lnTo>
                  <a:lnTo>
                    <a:pt x="1213" y="410"/>
                  </a:lnTo>
                  <a:lnTo>
                    <a:pt x="1213" y="414"/>
                  </a:lnTo>
                  <a:lnTo>
                    <a:pt x="1206" y="412"/>
                  </a:lnTo>
                  <a:lnTo>
                    <a:pt x="1199" y="410"/>
                  </a:lnTo>
                  <a:lnTo>
                    <a:pt x="1194" y="407"/>
                  </a:lnTo>
                  <a:lnTo>
                    <a:pt x="1190" y="407"/>
                  </a:lnTo>
                  <a:lnTo>
                    <a:pt x="1190" y="403"/>
                  </a:lnTo>
                  <a:lnTo>
                    <a:pt x="1197" y="400"/>
                  </a:lnTo>
                  <a:lnTo>
                    <a:pt x="1204" y="397"/>
                  </a:lnTo>
                  <a:lnTo>
                    <a:pt x="1209" y="391"/>
                  </a:lnTo>
                  <a:close/>
                  <a:moveTo>
                    <a:pt x="1286" y="360"/>
                  </a:moveTo>
                  <a:lnTo>
                    <a:pt x="1290" y="362"/>
                  </a:lnTo>
                  <a:lnTo>
                    <a:pt x="1290" y="362"/>
                  </a:lnTo>
                  <a:lnTo>
                    <a:pt x="1291" y="363"/>
                  </a:lnTo>
                  <a:lnTo>
                    <a:pt x="1291" y="363"/>
                  </a:lnTo>
                  <a:lnTo>
                    <a:pt x="1293" y="365"/>
                  </a:lnTo>
                  <a:lnTo>
                    <a:pt x="1297" y="365"/>
                  </a:lnTo>
                  <a:lnTo>
                    <a:pt x="1297" y="367"/>
                  </a:lnTo>
                  <a:lnTo>
                    <a:pt x="1297" y="369"/>
                  </a:lnTo>
                  <a:lnTo>
                    <a:pt x="1295" y="370"/>
                  </a:lnTo>
                  <a:lnTo>
                    <a:pt x="1295" y="370"/>
                  </a:lnTo>
                  <a:lnTo>
                    <a:pt x="1293" y="372"/>
                  </a:lnTo>
                  <a:lnTo>
                    <a:pt x="1291" y="374"/>
                  </a:lnTo>
                  <a:lnTo>
                    <a:pt x="1290" y="374"/>
                  </a:lnTo>
                  <a:lnTo>
                    <a:pt x="1288" y="376"/>
                  </a:lnTo>
                  <a:lnTo>
                    <a:pt x="1286" y="376"/>
                  </a:lnTo>
                  <a:lnTo>
                    <a:pt x="1283" y="376"/>
                  </a:lnTo>
                  <a:lnTo>
                    <a:pt x="1283" y="370"/>
                  </a:lnTo>
                  <a:lnTo>
                    <a:pt x="1283" y="367"/>
                  </a:lnTo>
                  <a:lnTo>
                    <a:pt x="1284" y="365"/>
                  </a:lnTo>
                  <a:lnTo>
                    <a:pt x="1286" y="360"/>
                  </a:lnTo>
                  <a:close/>
                  <a:moveTo>
                    <a:pt x="0" y="341"/>
                  </a:moveTo>
                  <a:lnTo>
                    <a:pt x="17" y="344"/>
                  </a:lnTo>
                  <a:lnTo>
                    <a:pt x="29" y="349"/>
                  </a:lnTo>
                  <a:lnTo>
                    <a:pt x="38" y="360"/>
                  </a:lnTo>
                  <a:lnTo>
                    <a:pt x="35" y="363"/>
                  </a:lnTo>
                  <a:lnTo>
                    <a:pt x="31" y="363"/>
                  </a:lnTo>
                  <a:lnTo>
                    <a:pt x="29" y="365"/>
                  </a:lnTo>
                  <a:lnTo>
                    <a:pt x="28" y="367"/>
                  </a:lnTo>
                  <a:lnTo>
                    <a:pt x="22" y="369"/>
                  </a:lnTo>
                  <a:lnTo>
                    <a:pt x="19" y="365"/>
                  </a:lnTo>
                  <a:lnTo>
                    <a:pt x="14" y="362"/>
                  </a:lnTo>
                  <a:lnTo>
                    <a:pt x="10" y="358"/>
                  </a:lnTo>
                  <a:lnTo>
                    <a:pt x="5" y="356"/>
                  </a:lnTo>
                  <a:lnTo>
                    <a:pt x="3" y="355"/>
                  </a:lnTo>
                  <a:lnTo>
                    <a:pt x="0" y="351"/>
                  </a:lnTo>
                  <a:lnTo>
                    <a:pt x="0" y="348"/>
                  </a:lnTo>
                  <a:lnTo>
                    <a:pt x="0" y="341"/>
                  </a:lnTo>
                  <a:close/>
                  <a:moveTo>
                    <a:pt x="1178" y="299"/>
                  </a:moveTo>
                  <a:lnTo>
                    <a:pt x="1178" y="307"/>
                  </a:lnTo>
                  <a:lnTo>
                    <a:pt x="1180" y="311"/>
                  </a:lnTo>
                  <a:lnTo>
                    <a:pt x="1181" y="314"/>
                  </a:lnTo>
                  <a:lnTo>
                    <a:pt x="1181" y="320"/>
                  </a:lnTo>
                  <a:lnTo>
                    <a:pt x="1181" y="327"/>
                  </a:lnTo>
                  <a:lnTo>
                    <a:pt x="1201" y="327"/>
                  </a:lnTo>
                  <a:lnTo>
                    <a:pt x="1218" y="346"/>
                  </a:lnTo>
                  <a:lnTo>
                    <a:pt x="1235" y="365"/>
                  </a:lnTo>
                  <a:lnTo>
                    <a:pt x="1235" y="367"/>
                  </a:lnTo>
                  <a:lnTo>
                    <a:pt x="1234" y="369"/>
                  </a:lnTo>
                  <a:lnTo>
                    <a:pt x="1234" y="370"/>
                  </a:lnTo>
                  <a:lnTo>
                    <a:pt x="1234" y="370"/>
                  </a:lnTo>
                  <a:lnTo>
                    <a:pt x="1232" y="372"/>
                  </a:lnTo>
                  <a:lnTo>
                    <a:pt x="1229" y="376"/>
                  </a:lnTo>
                  <a:lnTo>
                    <a:pt x="1227" y="377"/>
                  </a:lnTo>
                  <a:lnTo>
                    <a:pt x="1225" y="379"/>
                  </a:lnTo>
                  <a:lnTo>
                    <a:pt x="1223" y="379"/>
                  </a:lnTo>
                  <a:lnTo>
                    <a:pt x="1218" y="379"/>
                  </a:lnTo>
                  <a:lnTo>
                    <a:pt x="1213" y="381"/>
                  </a:lnTo>
                  <a:lnTo>
                    <a:pt x="1213" y="376"/>
                  </a:lnTo>
                  <a:lnTo>
                    <a:pt x="1213" y="370"/>
                  </a:lnTo>
                  <a:lnTo>
                    <a:pt x="1213" y="367"/>
                  </a:lnTo>
                  <a:lnTo>
                    <a:pt x="1213" y="365"/>
                  </a:lnTo>
                  <a:lnTo>
                    <a:pt x="1209" y="362"/>
                  </a:lnTo>
                  <a:lnTo>
                    <a:pt x="1206" y="360"/>
                  </a:lnTo>
                  <a:lnTo>
                    <a:pt x="1201" y="356"/>
                  </a:lnTo>
                  <a:lnTo>
                    <a:pt x="1195" y="370"/>
                  </a:lnTo>
                  <a:lnTo>
                    <a:pt x="1185" y="379"/>
                  </a:lnTo>
                  <a:lnTo>
                    <a:pt x="1171" y="384"/>
                  </a:lnTo>
                  <a:lnTo>
                    <a:pt x="1171" y="379"/>
                  </a:lnTo>
                  <a:lnTo>
                    <a:pt x="1171" y="376"/>
                  </a:lnTo>
                  <a:lnTo>
                    <a:pt x="1173" y="372"/>
                  </a:lnTo>
                  <a:lnTo>
                    <a:pt x="1171" y="369"/>
                  </a:lnTo>
                  <a:lnTo>
                    <a:pt x="1169" y="365"/>
                  </a:lnTo>
                  <a:lnTo>
                    <a:pt x="1167" y="360"/>
                  </a:lnTo>
                  <a:lnTo>
                    <a:pt x="1162" y="358"/>
                  </a:lnTo>
                  <a:lnTo>
                    <a:pt x="1159" y="356"/>
                  </a:lnTo>
                  <a:lnTo>
                    <a:pt x="1155" y="356"/>
                  </a:lnTo>
                  <a:lnTo>
                    <a:pt x="1152" y="355"/>
                  </a:lnTo>
                  <a:lnTo>
                    <a:pt x="1150" y="355"/>
                  </a:lnTo>
                  <a:lnTo>
                    <a:pt x="1146" y="353"/>
                  </a:lnTo>
                  <a:lnTo>
                    <a:pt x="1143" y="349"/>
                  </a:lnTo>
                  <a:lnTo>
                    <a:pt x="1153" y="337"/>
                  </a:lnTo>
                  <a:lnTo>
                    <a:pt x="1160" y="323"/>
                  </a:lnTo>
                  <a:lnTo>
                    <a:pt x="1167" y="309"/>
                  </a:lnTo>
                  <a:lnTo>
                    <a:pt x="1178" y="299"/>
                  </a:lnTo>
                  <a:close/>
                  <a:moveTo>
                    <a:pt x="2150" y="269"/>
                  </a:moveTo>
                  <a:lnTo>
                    <a:pt x="2152" y="273"/>
                  </a:lnTo>
                  <a:lnTo>
                    <a:pt x="2154" y="276"/>
                  </a:lnTo>
                  <a:lnTo>
                    <a:pt x="2155" y="278"/>
                  </a:lnTo>
                  <a:lnTo>
                    <a:pt x="2155" y="281"/>
                  </a:lnTo>
                  <a:lnTo>
                    <a:pt x="2157" y="285"/>
                  </a:lnTo>
                  <a:lnTo>
                    <a:pt x="2157" y="292"/>
                  </a:lnTo>
                  <a:lnTo>
                    <a:pt x="2157" y="297"/>
                  </a:lnTo>
                  <a:lnTo>
                    <a:pt x="2159" y="311"/>
                  </a:lnTo>
                  <a:lnTo>
                    <a:pt x="2161" y="327"/>
                  </a:lnTo>
                  <a:lnTo>
                    <a:pt x="2161" y="341"/>
                  </a:lnTo>
                  <a:lnTo>
                    <a:pt x="2141" y="351"/>
                  </a:lnTo>
                  <a:lnTo>
                    <a:pt x="2119" y="360"/>
                  </a:lnTo>
                  <a:lnTo>
                    <a:pt x="2098" y="370"/>
                  </a:lnTo>
                  <a:lnTo>
                    <a:pt x="2080" y="384"/>
                  </a:lnTo>
                  <a:lnTo>
                    <a:pt x="2075" y="381"/>
                  </a:lnTo>
                  <a:lnTo>
                    <a:pt x="2066" y="377"/>
                  </a:lnTo>
                  <a:lnTo>
                    <a:pt x="2054" y="370"/>
                  </a:lnTo>
                  <a:lnTo>
                    <a:pt x="2044" y="365"/>
                  </a:lnTo>
                  <a:lnTo>
                    <a:pt x="2035" y="360"/>
                  </a:lnTo>
                  <a:lnTo>
                    <a:pt x="2031" y="356"/>
                  </a:lnTo>
                  <a:lnTo>
                    <a:pt x="2033" y="355"/>
                  </a:lnTo>
                  <a:lnTo>
                    <a:pt x="2035" y="353"/>
                  </a:lnTo>
                  <a:lnTo>
                    <a:pt x="2035" y="353"/>
                  </a:lnTo>
                  <a:lnTo>
                    <a:pt x="2037" y="351"/>
                  </a:lnTo>
                  <a:lnTo>
                    <a:pt x="2037" y="349"/>
                  </a:lnTo>
                  <a:lnTo>
                    <a:pt x="2038" y="346"/>
                  </a:lnTo>
                  <a:lnTo>
                    <a:pt x="2033" y="342"/>
                  </a:lnTo>
                  <a:lnTo>
                    <a:pt x="2026" y="341"/>
                  </a:lnTo>
                  <a:lnTo>
                    <a:pt x="2021" y="337"/>
                  </a:lnTo>
                  <a:lnTo>
                    <a:pt x="2016" y="334"/>
                  </a:lnTo>
                  <a:lnTo>
                    <a:pt x="2019" y="334"/>
                  </a:lnTo>
                  <a:lnTo>
                    <a:pt x="2023" y="330"/>
                  </a:lnTo>
                  <a:lnTo>
                    <a:pt x="2024" y="328"/>
                  </a:lnTo>
                  <a:lnTo>
                    <a:pt x="2026" y="328"/>
                  </a:lnTo>
                  <a:lnTo>
                    <a:pt x="2028" y="327"/>
                  </a:lnTo>
                  <a:lnTo>
                    <a:pt x="2033" y="327"/>
                  </a:lnTo>
                  <a:lnTo>
                    <a:pt x="2038" y="327"/>
                  </a:lnTo>
                  <a:lnTo>
                    <a:pt x="2038" y="314"/>
                  </a:lnTo>
                  <a:lnTo>
                    <a:pt x="2012" y="314"/>
                  </a:lnTo>
                  <a:lnTo>
                    <a:pt x="2007" y="304"/>
                  </a:lnTo>
                  <a:lnTo>
                    <a:pt x="2016" y="297"/>
                  </a:lnTo>
                  <a:lnTo>
                    <a:pt x="2023" y="290"/>
                  </a:lnTo>
                  <a:lnTo>
                    <a:pt x="2031" y="287"/>
                  </a:lnTo>
                  <a:lnTo>
                    <a:pt x="2045" y="283"/>
                  </a:lnTo>
                  <a:lnTo>
                    <a:pt x="2051" y="288"/>
                  </a:lnTo>
                  <a:lnTo>
                    <a:pt x="2054" y="294"/>
                  </a:lnTo>
                  <a:lnTo>
                    <a:pt x="2058" y="297"/>
                  </a:lnTo>
                  <a:lnTo>
                    <a:pt x="2061" y="304"/>
                  </a:lnTo>
                  <a:lnTo>
                    <a:pt x="2072" y="295"/>
                  </a:lnTo>
                  <a:lnTo>
                    <a:pt x="2082" y="288"/>
                  </a:lnTo>
                  <a:lnTo>
                    <a:pt x="2096" y="283"/>
                  </a:lnTo>
                  <a:lnTo>
                    <a:pt x="2098" y="288"/>
                  </a:lnTo>
                  <a:lnTo>
                    <a:pt x="2101" y="290"/>
                  </a:lnTo>
                  <a:lnTo>
                    <a:pt x="2101" y="292"/>
                  </a:lnTo>
                  <a:lnTo>
                    <a:pt x="2103" y="292"/>
                  </a:lnTo>
                  <a:lnTo>
                    <a:pt x="2105" y="292"/>
                  </a:lnTo>
                  <a:lnTo>
                    <a:pt x="2108" y="292"/>
                  </a:lnTo>
                  <a:lnTo>
                    <a:pt x="2117" y="287"/>
                  </a:lnTo>
                  <a:lnTo>
                    <a:pt x="2122" y="281"/>
                  </a:lnTo>
                  <a:lnTo>
                    <a:pt x="2129" y="276"/>
                  </a:lnTo>
                  <a:lnTo>
                    <a:pt x="2136" y="271"/>
                  </a:lnTo>
                  <a:lnTo>
                    <a:pt x="2150" y="269"/>
                  </a:lnTo>
                  <a:close/>
                  <a:moveTo>
                    <a:pt x="1302" y="206"/>
                  </a:moveTo>
                  <a:lnTo>
                    <a:pt x="1305" y="208"/>
                  </a:lnTo>
                  <a:lnTo>
                    <a:pt x="1307" y="210"/>
                  </a:lnTo>
                  <a:lnTo>
                    <a:pt x="1309" y="210"/>
                  </a:lnTo>
                  <a:lnTo>
                    <a:pt x="1311" y="211"/>
                  </a:lnTo>
                  <a:lnTo>
                    <a:pt x="1311" y="213"/>
                  </a:lnTo>
                  <a:lnTo>
                    <a:pt x="1311" y="215"/>
                  </a:lnTo>
                  <a:lnTo>
                    <a:pt x="1312" y="218"/>
                  </a:lnTo>
                  <a:lnTo>
                    <a:pt x="1316" y="224"/>
                  </a:lnTo>
                  <a:lnTo>
                    <a:pt x="1318" y="229"/>
                  </a:lnTo>
                  <a:lnTo>
                    <a:pt x="1319" y="234"/>
                  </a:lnTo>
                  <a:lnTo>
                    <a:pt x="1321" y="241"/>
                  </a:lnTo>
                  <a:lnTo>
                    <a:pt x="1316" y="243"/>
                  </a:lnTo>
                  <a:lnTo>
                    <a:pt x="1311" y="245"/>
                  </a:lnTo>
                  <a:lnTo>
                    <a:pt x="1305" y="245"/>
                  </a:lnTo>
                  <a:lnTo>
                    <a:pt x="1297" y="246"/>
                  </a:lnTo>
                  <a:lnTo>
                    <a:pt x="1295" y="238"/>
                  </a:lnTo>
                  <a:lnTo>
                    <a:pt x="1293" y="229"/>
                  </a:lnTo>
                  <a:lnTo>
                    <a:pt x="1293" y="218"/>
                  </a:lnTo>
                  <a:lnTo>
                    <a:pt x="1297" y="215"/>
                  </a:lnTo>
                  <a:lnTo>
                    <a:pt x="1298" y="211"/>
                  </a:lnTo>
                  <a:lnTo>
                    <a:pt x="1302" y="206"/>
                  </a:lnTo>
                  <a:close/>
                  <a:moveTo>
                    <a:pt x="1604" y="177"/>
                  </a:moveTo>
                  <a:lnTo>
                    <a:pt x="1611" y="180"/>
                  </a:lnTo>
                  <a:lnTo>
                    <a:pt x="1618" y="184"/>
                  </a:lnTo>
                  <a:lnTo>
                    <a:pt x="1621" y="187"/>
                  </a:lnTo>
                  <a:lnTo>
                    <a:pt x="1626" y="191"/>
                  </a:lnTo>
                  <a:lnTo>
                    <a:pt x="1632" y="196"/>
                  </a:lnTo>
                  <a:lnTo>
                    <a:pt x="1630" y="199"/>
                  </a:lnTo>
                  <a:lnTo>
                    <a:pt x="1630" y="199"/>
                  </a:lnTo>
                  <a:lnTo>
                    <a:pt x="1630" y="201"/>
                  </a:lnTo>
                  <a:lnTo>
                    <a:pt x="1628" y="201"/>
                  </a:lnTo>
                  <a:lnTo>
                    <a:pt x="1628" y="203"/>
                  </a:lnTo>
                  <a:lnTo>
                    <a:pt x="1625" y="206"/>
                  </a:lnTo>
                  <a:lnTo>
                    <a:pt x="1625" y="208"/>
                  </a:lnTo>
                  <a:lnTo>
                    <a:pt x="1623" y="208"/>
                  </a:lnTo>
                  <a:lnTo>
                    <a:pt x="1621" y="208"/>
                  </a:lnTo>
                  <a:lnTo>
                    <a:pt x="1619" y="210"/>
                  </a:lnTo>
                  <a:lnTo>
                    <a:pt x="1616" y="211"/>
                  </a:lnTo>
                  <a:lnTo>
                    <a:pt x="1611" y="206"/>
                  </a:lnTo>
                  <a:lnTo>
                    <a:pt x="1606" y="201"/>
                  </a:lnTo>
                  <a:lnTo>
                    <a:pt x="1599" y="196"/>
                  </a:lnTo>
                  <a:lnTo>
                    <a:pt x="1593" y="192"/>
                  </a:lnTo>
                  <a:lnTo>
                    <a:pt x="1597" y="180"/>
                  </a:lnTo>
                  <a:lnTo>
                    <a:pt x="1600" y="180"/>
                  </a:lnTo>
                  <a:lnTo>
                    <a:pt x="1602" y="178"/>
                  </a:lnTo>
                  <a:lnTo>
                    <a:pt x="1602" y="178"/>
                  </a:lnTo>
                  <a:lnTo>
                    <a:pt x="1602" y="178"/>
                  </a:lnTo>
                  <a:lnTo>
                    <a:pt x="1604" y="177"/>
                  </a:lnTo>
                  <a:close/>
                  <a:moveTo>
                    <a:pt x="2963" y="170"/>
                  </a:moveTo>
                  <a:lnTo>
                    <a:pt x="2979" y="170"/>
                  </a:lnTo>
                  <a:lnTo>
                    <a:pt x="2979" y="177"/>
                  </a:lnTo>
                  <a:lnTo>
                    <a:pt x="2976" y="177"/>
                  </a:lnTo>
                  <a:lnTo>
                    <a:pt x="2972" y="180"/>
                  </a:lnTo>
                  <a:lnTo>
                    <a:pt x="2970" y="180"/>
                  </a:lnTo>
                  <a:lnTo>
                    <a:pt x="2967" y="180"/>
                  </a:lnTo>
                  <a:lnTo>
                    <a:pt x="2967" y="178"/>
                  </a:lnTo>
                  <a:lnTo>
                    <a:pt x="2965" y="175"/>
                  </a:lnTo>
                  <a:lnTo>
                    <a:pt x="2965" y="173"/>
                  </a:lnTo>
                  <a:lnTo>
                    <a:pt x="2963" y="171"/>
                  </a:lnTo>
                  <a:lnTo>
                    <a:pt x="2963" y="170"/>
                  </a:lnTo>
                  <a:close/>
                  <a:moveTo>
                    <a:pt x="989" y="149"/>
                  </a:moveTo>
                  <a:lnTo>
                    <a:pt x="1005" y="159"/>
                  </a:lnTo>
                  <a:lnTo>
                    <a:pt x="1019" y="171"/>
                  </a:lnTo>
                  <a:lnTo>
                    <a:pt x="1033" y="184"/>
                  </a:lnTo>
                  <a:lnTo>
                    <a:pt x="1028" y="184"/>
                  </a:lnTo>
                  <a:lnTo>
                    <a:pt x="1024" y="189"/>
                  </a:lnTo>
                  <a:lnTo>
                    <a:pt x="1021" y="191"/>
                  </a:lnTo>
                  <a:lnTo>
                    <a:pt x="1016" y="191"/>
                  </a:lnTo>
                  <a:lnTo>
                    <a:pt x="1010" y="192"/>
                  </a:lnTo>
                  <a:lnTo>
                    <a:pt x="1002" y="192"/>
                  </a:lnTo>
                  <a:lnTo>
                    <a:pt x="995" y="185"/>
                  </a:lnTo>
                  <a:lnTo>
                    <a:pt x="988" y="180"/>
                  </a:lnTo>
                  <a:lnTo>
                    <a:pt x="979" y="177"/>
                  </a:lnTo>
                  <a:lnTo>
                    <a:pt x="979" y="173"/>
                  </a:lnTo>
                  <a:lnTo>
                    <a:pt x="995" y="164"/>
                  </a:lnTo>
                  <a:lnTo>
                    <a:pt x="993" y="161"/>
                  </a:lnTo>
                  <a:lnTo>
                    <a:pt x="991" y="159"/>
                  </a:lnTo>
                  <a:lnTo>
                    <a:pt x="991" y="156"/>
                  </a:lnTo>
                  <a:lnTo>
                    <a:pt x="989" y="149"/>
                  </a:lnTo>
                  <a:close/>
                  <a:moveTo>
                    <a:pt x="4822" y="100"/>
                  </a:moveTo>
                  <a:lnTo>
                    <a:pt x="4826" y="105"/>
                  </a:lnTo>
                  <a:lnTo>
                    <a:pt x="4829" y="109"/>
                  </a:lnTo>
                  <a:lnTo>
                    <a:pt x="4833" y="109"/>
                  </a:lnTo>
                  <a:lnTo>
                    <a:pt x="4835" y="110"/>
                  </a:lnTo>
                  <a:lnTo>
                    <a:pt x="4836" y="110"/>
                  </a:lnTo>
                  <a:lnTo>
                    <a:pt x="4840" y="110"/>
                  </a:lnTo>
                  <a:lnTo>
                    <a:pt x="4842" y="110"/>
                  </a:lnTo>
                  <a:lnTo>
                    <a:pt x="4843" y="110"/>
                  </a:lnTo>
                  <a:lnTo>
                    <a:pt x="4847" y="112"/>
                  </a:lnTo>
                  <a:lnTo>
                    <a:pt x="4849" y="115"/>
                  </a:lnTo>
                  <a:lnTo>
                    <a:pt x="4842" y="121"/>
                  </a:lnTo>
                  <a:lnTo>
                    <a:pt x="4835" y="126"/>
                  </a:lnTo>
                  <a:lnTo>
                    <a:pt x="4800" y="129"/>
                  </a:lnTo>
                  <a:lnTo>
                    <a:pt x="4800" y="115"/>
                  </a:lnTo>
                  <a:lnTo>
                    <a:pt x="4805" y="110"/>
                  </a:lnTo>
                  <a:lnTo>
                    <a:pt x="4810" y="107"/>
                  </a:lnTo>
                  <a:lnTo>
                    <a:pt x="4815" y="103"/>
                  </a:lnTo>
                  <a:lnTo>
                    <a:pt x="4822" y="100"/>
                  </a:lnTo>
                  <a:close/>
                  <a:moveTo>
                    <a:pt x="1063" y="72"/>
                  </a:moveTo>
                  <a:lnTo>
                    <a:pt x="1064" y="79"/>
                  </a:lnTo>
                  <a:lnTo>
                    <a:pt x="1064" y="84"/>
                  </a:lnTo>
                  <a:lnTo>
                    <a:pt x="1066" y="86"/>
                  </a:lnTo>
                  <a:lnTo>
                    <a:pt x="1068" y="88"/>
                  </a:lnTo>
                  <a:lnTo>
                    <a:pt x="1070" y="89"/>
                  </a:lnTo>
                  <a:lnTo>
                    <a:pt x="1073" y="93"/>
                  </a:lnTo>
                  <a:lnTo>
                    <a:pt x="1075" y="96"/>
                  </a:lnTo>
                  <a:lnTo>
                    <a:pt x="1073" y="100"/>
                  </a:lnTo>
                  <a:lnTo>
                    <a:pt x="1071" y="105"/>
                  </a:lnTo>
                  <a:lnTo>
                    <a:pt x="1070" y="109"/>
                  </a:lnTo>
                  <a:lnTo>
                    <a:pt x="1068" y="112"/>
                  </a:lnTo>
                  <a:lnTo>
                    <a:pt x="1066" y="119"/>
                  </a:lnTo>
                  <a:lnTo>
                    <a:pt x="1073" y="121"/>
                  </a:lnTo>
                  <a:lnTo>
                    <a:pt x="1077" y="124"/>
                  </a:lnTo>
                  <a:lnTo>
                    <a:pt x="1080" y="128"/>
                  </a:lnTo>
                  <a:lnTo>
                    <a:pt x="1082" y="131"/>
                  </a:lnTo>
                  <a:lnTo>
                    <a:pt x="1082" y="138"/>
                  </a:lnTo>
                  <a:lnTo>
                    <a:pt x="1082" y="145"/>
                  </a:lnTo>
                  <a:lnTo>
                    <a:pt x="1077" y="149"/>
                  </a:lnTo>
                  <a:lnTo>
                    <a:pt x="1073" y="152"/>
                  </a:lnTo>
                  <a:lnTo>
                    <a:pt x="1071" y="157"/>
                  </a:lnTo>
                  <a:lnTo>
                    <a:pt x="1070" y="163"/>
                  </a:lnTo>
                  <a:lnTo>
                    <a:pt x="1066" y="170"/>
                  </a:lnTo>
                  <a:lnTo>
                    <a:pt x="1091" y="170"/>
                  </a:lnTo>
                  <a:lnTo>
                    <a:pt x="1091" y="185"/>
                  </a:lnTo>
                  <a:lnTo>
                    <a:pt x="1094" y="199"/>
                  </a:lnTo>
                  <a:lnTo>
                    <a:pt x="1105" y="199"/>
                  </a:lnTo>
                  <a:lnTo>
                    <a:pt x="1110" y="194"/>
                  </a:lnTo>
                  <a:lnTo>
                    <a:pt x="1115" y="189"/>
                  </a:lnTo>
                  <a:lnTo>
                    <a:pt x="1120" y="184"/>
                  </a:lnTo>
                  <a:lnTo>
                    <a:pt x="1129" y="180"/>
                  </a:lnTo>
                  <a:lnTo>
                    <a:pt x="1129" y="191"/>
                  </a:lnTo>
                  <a:lnTo>
                    <a:pt x="1127" y="205"/>
                  </a:lnTo>
                  <a:lnTo>
                    <a:pt x="1126" y="217"/>
                  </a:lnTo>
                  <a:lnTo>
                    <a:pt x="1126" y="225"/>
                  </a:lnTo>
                  <a:lnTo>
                    <a:pt x="1124" y="231"/>
                  </a:lnTo>
                  <a:lnTo>
                    <a:pt x="1127" y="234"/>
                  </a:lnTo>
                  <a:lnTo>
                    <a:pt x="1129" y="236"/>
                  </a:lnTo>
                  <a:lnTo>
                    <a:pt x="1131" y="238"/>
                  </a:lnTo>
                  <a:lnTo>
                    <a:pt x="1134" y="239"/>
                  </a:lnTo>
                  <a:lnTo>
                    <a:pt x="1139" y="241"/>
                  </a:lnTo>
                  <a:lnTo>
                    <a:pt x="1148" y="227"/>
                  </a:lnTo>
                  <a:lnTo>
                    <a:pt x="1155" y="211"/>
                  </a:lnTo>
                  <a:lnTo>
                    <a:pt x="1155" y="199"/>
                  </a:lnTo>
                  <a:lnTo>
                    <a:pt x="1153" y="187"/>
                  </a:lnTo>
                  <a:lnTo>
                    <a:pt x="1153" y="175"/>
                  </a:lnTo>
                  <a:lnTo>
                    <a:pt x="1157" y="163"/>
                  </a:lnTo>
                  <a:lnTo>
                    <a:pt x="1167" y="154"/>
                  </a:lnTo>
                  <a:lnTo>
                    <a:pt x="1171" y="150"/>
                  </a:lnTo>
                  <a:lnTo>
                    <a:pt x="1174" y="150"/>
                  </a:lnTo>
                  <a:lnTo>
                    <a:pt x="1178" y="152"/>
                  </a:lnTo>
                  <a:lnTo>
                    <a:pt x="1181" y="154"/>
                  </a:lnTo>
                  <a:lnTo>
                    <a:pt x="1183" y="157"/>
                  </a:lnTo>
                  <a:lnTo>
                    <a:pt x="1187" y="161"/>
                  </a:lnTo>
                  <a:lnTo>
                    <a:pt x="1188" y="164"/>
                  </a:lnTo>
                  <a:lnTo>
                    <a:pt x="1192" y="166"/>
                  </a:lnTo>
                  <a:lnTo>
                    <a:pt x="1194" y="170"/>
                  </a:lnTo>
                  <a:lnTo>
                    <a:pt x="1201" y="170"/>
                  </a:lnTo>
                  <a:lnTo>
                    <a:pt x="1209" y="166"/>
                  </a:lnTo>
                  <a:lnTo>
                    <a:pt x="1218" y="164"/>
                  </a:lnTo>
                  <a:lnTo>
                    <a:pt x="1225" y="170"/>
                  </a:lnTo>
                  <a:lnTo>
                    <a:pt x="1225" y="184"/>
                  </a:lnTo>
                  <a:lnTo>
                    <a:pt x="1225" y="191"/>
                  </a:lnTo>
                  <a:lnTo>
                    <a:pt x="1223" y="203"/>
                  </a:lnTo>
                  <a:lnTo>
                    <a:pt x="1222" y="218"/>
                  </a:lnTo>
                  <a:lnTo>
                    <a:pt x="1218" y="236"/>
                  </a:lnTo>
                  <a:lnTo>
                    <a:pt x="1215" y="250"/>
                  </a:lnTo>
                  <a:lnTo>
                    <a:pt x="1213" y="260"/>
                  </a:lnTo>
                  <a:lnTo>
                    <a:pt x="1206" y="260"/>
                  </a:lnTo>
                  <a:lnTo>
                    <a:pt x="1202" y="259"/>
                  </a:lnTo>
                  <a:lnTo>
                    <a:pt x="1199" y="257"/>
                  </a:lnTo>
                  <a:lnTo>
                    <a:pt x="1195" y="255"/>
                  </a:lnTo>
                  <a:lnTo>
                    <a:pt x="1190" y="253"/>
                  </a:lnTo>
                  <a:lnTo>
                    <a:pt x="1190" y="257"/>
                  </a:lnTo>
                  <a:lnTo>
                    <a:pt x="1192" y="259"/>
                  </a:lnTo>
                  <a:lnTo>
                    <a:pt x="1194" y="260"/>
                  </a:lnTo>
                  <a:lnTo>
                    <a:pt x="1195" y="262"/>
                  </a:lnTo>
                  <a:lnTo>
                    <a:pt x="1195" y="264"/>
                  </a:lnTo>
                  <a:lnTo>
                    <a:pt x="1197" y="267"/>
                  </a:lnTo>
                  <a:lnTo>
                    <a:pt x="1197" y="273"/>
                  </a:lnTo>
                  <a:lnTo>
                    <a:pt x="1148" y="276"/>
                  </a:lnTo>
                  <a:lnTo>
                    <a:pt x="1148" y="280"/>
                  </a:lnTo>
                  <a:lnTo>
                    <a:pt x="1152" y="290"/>
                  </a:lnTo>
                  <a:lnTo>
                    <a:pt x="1150" y="301"/>
                  </a:lnTo>
                  <a:lnTo>
                    <a:pt x="1148" y="318"/>
                  </a:lnTo>
                  <a:lnTo>
                    <a:pt x="1139" y="318"/>
                  </a:lnTo>
                  <a:lnTo>
                    <a:pt x="1127" y="311"/>
                  </a:lnTo>
                  <a:lnTo>
                    <a:pt x="1110" y="307"/>
                  </a:lnTo>
                  <a:lnTo>
                    <a:pt x="1110" y="311"/>
                  </a:lnTo>
                  <a:lnTo>
                    <a:pt x="1113" y="311"/>
                  </a:lnTo>
                  <a:lnTo>
                    <a:pt x="1117" y="314"/>
                  </a:lnTo>
                  <a:lnTo>
                    <a:pt x="1119" y="316"/>
                  </a:lnTo>
                  <a:lnTo>
                    <a:pt x="1120" y="318"/>
                  </a:lnTo>
                  <a:lnTo>
                    <a:pt x="1122" y="320"/>
                  </a:lnTo>
                  <a:lnTo>
                    <a:pt x="1124" y="325"/>
                  </a:lnTo>
                  <a:lnTo>
                    <a:pt x="1124" y="330"/>
                  </a:lnTo>
                  <a:lnTo>
                    <a:pt x="1122" y="334"/>
                  </a:lnTo>
                  <a:lnTo>
                    <a:pt x="1119" y="337"/>
                  </a:lnTo>
                  <a:lnTo>
                    <a:pt x="1117" y="341"/>
                  </a:lnTo>
                  <a:lnTo>
                    <a:pt x="1108" y="348"/>
                  </a:lnTo>
                  <a:lnTo>
                    <a:pt x="1101" y="355"/>
                  </a:lnTo>
                  <a:lnTo>
                    <a:pt x="1098" y="363"/>
                  </a:lnTo>
                  <a:lnTo>
                    <a:pt x="1094" y="376"/>
                  </a:lnTo>
                  <a:lnTo>
                    <a:pt x="1087" y="376"/>
                  </a:lnTo>
                  <a:lnTo>
                    <a:pt x="1082" y="374"/>
                  </a:lnTo>
                  <a:lnTo>
                    <a:pt x="1077" y="372"/>
                  </a:lnTo>
                  <a:lnTo>
                    <a:pt x="1073" y="370"/>
                  </a:lnTo>
                  <a:lnTo>
                    <a:pt x="1066" y="369"/>
                  </a:lnTo>
                  <a:lnTo>
                    <a:pt x="1066" y="372"/>
                  </a:lnTo>
                  <a:lnTo>
                    <a:pt x="1075" y="372"/>
                  </a:lnTo>
                  <a:lnTo>
                    <a:pt x="1077" y="376"/>
                  </a:lnTo>
                  <a:lnTo>
                    <a:pt x="1078" y="379"/>
                  </a:lnTo>
                  <a:lnTo>
                    <a:pt x="1080" y="381"/>
                  </a:lnTo>
                  <a:lnTo>
                    <a:pt x="1080" y="384"/>
                  </a:lnTo>
                  <a:lnTo>
                    <a:pt x="1082" y="390"/>
                  </a:lnTo>
                  <a:lnTo>
                    <a:pt x="1082" y="395"/>
                  </a:lnTo>
                  <a:lnTo>
                    <a:pt x="1066" y="400"/>
                  </a:lnTo>
                  <a:lnTo>
                    <a:pt x="1052" y="409"/>
                  </a:lnTo>
                  <a:lnTo>
                    <a:pt x="1043" y="419"/>
                  </a:lnTo>
                  <a:lnTo>
                    <a:pt x="1037" y="435"/>
                  </a:lnTo>
                  <a:lnTo>
                    <a:pt x="1037" y="458"/>
                  </a:lnTo>
                  <a:lnTo>
                    <a:pt x="1043" y="472"/>
                  </a:lnTo>
                  <a:lnTo>
                    <a:pt x="1047" y="491"/>
                  </a:lnTo>
                  <a:lnTo>
                    <a:pt x="1047" y="510"/>
                  </a:lnTo>
                  <a:lnTo>
                    <a:pt x="1066" y="510"/>
                  </a:lnTo>
                  <a:lnTo>
                    <a:pt x="1066" y="519"/>
                  </a:lnTo>
                  <a:lnTo>
                    <a:pt x="1070" y="522"/>
                  </a:lnTo>
                  <a:lnTo>
                    <a:pt x="1070" y="526"/>
                  </a:lnTo>
                  <a:lnTo>
                    <a:pt x="1070" y="529"/>
                  </a:lnTo>
                  <a:lnTo>
                    <a:pt x="1070" y="531"/>
                  </a:lnTo>
                  <a:lnTo>
                    <a:pt x="1070" y="533"/>
                  </a:lnTo>
                  <a:lnTo>
                    <a:pt x="1070" y="534"/>
                  </a:lnTo>
                  <a:lnTo>
                    <a:pt x="1071" y="536"/>
                  </a:lnTo>
                  <a:lnTo>
                    <a:pt x="1077" y="536"/>
                  </a:lnTo>
                  <a:lnTo>
                    <a:pt x="1082" y="538"/>
                  </a:lnTo>
                  <a:lnTo>
                    <a:pt x="1094" y="536"/>
                  </a:lnTo>
                  <a:lnTo>
                    <a:pt x="1106" y="541"/>
                  </a:lnTo>
                  <a:lnTo>
                    <a:pt x="1119" y="550"/>
                  </a:lnTo>
                  <a:lnTo>
                    <a:pt x="1131" y="562"/>
                  </a:lnTo>
                  <a:lnTo>
                    <a:pt x="1141" y="573"/>
                  </a:lnTo>
                  <a:lnTo>
                    <a:pt x="1152" y="580"/>
                  </a:lnTo>
                  <a:lnTo>
                    <a:pt x="1157" y="582"/>
                  </a:lnTo>
                  <a:lnTo>
                    <a:pt x="1160" y="583"/>
                  </a:lnTo>
                  <a:lnTo>
                    <a:pt x="1164" y="582"/>
                  </a:lnTo>
                  <a:lnTo>
                    <a:pt x="1167" y="582"/>
                  </a:lnTo>
                  <a:lnTo>
                    <a:pt x="1169" y="580"/>
                  </a:lnTo>
                  <a:lnTo>
                    <a:pt x="1173" y="578"/>
                  </a:lnTo>
                  <a:lnTo>
                    <a:pt x="1174" y="576"/>
                  </a:lnTo>
                  <a:lnTo>
                    <a:pt x="1178" y="576"/>
                  </a:lnTo>
                  <a:lnTo>
                    <a:pt x="1206" y="583"/>
                  </a:lnTo>
                  <a:lnTo>
                    <a:pt x="1209" y="602"/>
                  </a:lnTo>
                  <a:lnTo>
                    <a:pt x="1213" y="616"/>
                  </a:lnTo>
                  <a:lnTo>
                    <a:pt x="1215" y="627"/>
                  </a:lnTo>
                  <a:lnTo>
                    <a:pt x="1216" y="637"/>
                  </a:lnTo>
                  <a:lnTo>
                    <a:pt x="1220" y="648"/>
                  </a:lnTo>
                  <a:lnTo>
                    <a:pt x="1229" y="660"/>
                  </a:lnTo>
                  <a:lnTo>
                    <a:pt x="1239" y="676"/>
                  </a:lnTo>
                  <a:lnTo>
                    <a:pt x="1242" y="674"/>
                  </a:lnTo>
                  <a:lnTo>
                    <a:pt x="1244" y="674"/>
                  </a:lnTo>
                  <a:lnTo>
                    <a:pt x="1244" y="674"/>
                  </a:lnTo>
                  <a:lnTo>
                    <a:pt x="1246" y="672"/>
                  </a:lnTo>
                  <a:lnTo>
                    <a:pt x="1248" y="672"/>
                  </a:lnTo>
                  <a:lnTo>
                    <a:pt x="1251" y="671"/>
                  </a:lnTo>
                  <a:lnTo>
                    <a:pt x="1253" y="671"/>
                  </a:lnTo>
                  <a:lnTo>
                    <a:pt x="1253" y="669"/>
                  </a:lnTo>
                  <a:lnTo>
                    <a:pt x="1253" y="669"/>
                  </a:lnTo>
                  <a:lnTo>
                    <a:pt x="1253" y="669"/>
                  </a:lnTo>
                  <a:lnTo>
                    <a:pt x="1253" y="667"/>
                  </a:lnTo>
                  <a:lnTo>
                    <a:pt x="1255" y="664"/>
                  </a:lnTo>
                  <a:lnTo>
                    <a:pt x="1255" y="653"/>
                  </a:lnTo>
                  <a:lnTo>
                    <a:pt x="1253" y="639"/>
                  </a:lnTo>
                  <a:lnTo>
                    <a:pt x="1249" y="622"/>
                  </a:lnTo>
                  <a:lnTo>
                    <a:pt x="1244" y="606"/>
                  </a:lnTo>
                  <a:lnTo>
                    <a:pt x="1258" y="599"/>
                  </a:lnTo>
                  <a:lnTo>
                    <a:pt x="1272" y="589"/>
                  </a:lnTo>
                  <a:lnTo>
                    <a:pt x="1281" y="575"/>
                  </a:lnTo>
                  <a:lnTo>
                    <a:pt x="1286" y="557"/>
                  </a:lnTo>
                  <a:lnTo>
                    <a:pt x="1288" y="547"/>
                  </a:lnTo>
                  <a:lnTo>
                    <a:pt x="1286" y="531"/>
                  </a:lnTo>
                  <a:lnTo>
                    <a:pt x="1286" y="515"/>
                  </a:lnTo>
                  <a:lnTo>
                    <a:pt x="1279" y="512"/>
                  </a:lnTo>
                  <a:lnTo>
                    <a:pt x="1276" y="510"/>
                  </a:lnTo>
                  <a:lnTo>
                    <a:pt x="1272" y="508"/>
                  </a:lnTo>
                  <a:lnTo>
                    <a:pt x="1269" y="505"/>
                  </a:lnTo>
                  <a:lnTo>
                    <a:pt x="1267" y="499"/>
                  </a:lnTo>
                  <a:lnTo>
                    <a:pt x="1274" y="487"/>
                  </a:lnTo>
                  <a:lnTo>
                    <a:pt x="1277" y="473"/>
                  </a:lnTo>
                  <a:lnTo>
                    <a:pt x="1274" y="458"/>
                  </a:lnTo>
                  <a:lnTo>
                    <a:pt x="1270" y="442"/>
                  </a:lnTo>
                  <a:lnTo>
                    <a:pt x="1265" y="424"/>
                  </a:lnTo>
                  <a:lnTo>
                    <a:pt x="1263" y="407"/>
                  </a:lnTo>
                  <a:lnTo>
                    <a:pt x="1267" y="407"/>
                  </a:lnTo>
                  <a:lnTo>
                    <a:pt x="1267" y="403"/>
                  </a:lnTo>
                  <a:lnTo>
                    <a:pt x="1291" y="407"/>
                  </a:lnTo>
                  <a:lnTo>
                    <a:pt x="1312" y="407"/>
                  </a:lnTo>
                  <a:lnTo>
                    <a:pt x="1335" y="403"/>
                  </a:lnTo>
                  <a:lnTo>
                    <a:pt x="1340" y="412"/>
                  </a:lnTo>
                  <a:lnTo>
                    <a:pt x="1345" y="424"/>
                  </a:lnTo>
                  <a:lnTo>
                    <a:pt x="1351" y="433"/>
                  </a:lnTo>
                  <a:lnTo>
                    <a:pt x="1356" y="437"/>
                  </a:lnTo>
                  <a:lnTo>
                    <a:pt x="1359" y="438"/>
                  </a:lnTo>
                  <a:lnTo>
                    <a:pt x="1365" y="438"/>
                  </a:lnTo>
                  <a:lnTo>
                    <a:pt x="1370" y="440"/>
                  </a:lnTo>
                  <a:lnTo>
                    <a:pt x="1375" y="442"/>
                  </a:lnTo>
                  <a:lnTo>
                    <a:pt x="1379" y="445"/>
                  </a:lnTo>
                  <a:lnTo>
                    <a:pt x="1380" y="454"/>
                  </a:lnTo>
                  <a:lnTo>
                    <a:pt x="1384" y="470"/>
                  </a:lnTo>
                  <a:lnTo>
                    <a:pt x="1386" y="484"/>
                  </a:lnTo>
                  <a:lnTo>
                    <a:pt x="1389" y="494"/>
                  </a:lnTo>
                  <a:lnTo>
                    <a:pt x="1391" y="496"/>
                  </a:lnTo>
                  <a:lnTo>
                    <a:pt x="1394" y="499"/>
                  </a:lnTo>
                  <a:lnTo>
                    <a:pt x="1398" y="501"/>
                  </a:lnTo>
                  <a:lnTo>
                    <a:pt x="1401" y="505"/>
                  </a:lnTo>
                  <a:lnTo>
                    <a:pt x="1407" y="506"/>
                  </a:lnTo>
                  <a:lnTo>
                    <a:pt x="1408" y="510"/>
                  </a:lnTo>
                  <a:lnTo>
                    <a:pt x="1422" y="499"/>
                  </a:lnTo>
                  <a:lnTo>
                    <a:pt x="1433" y="486"/>
                  </a:lnTo>
                  <a:lnTo>
                    <a:pt x="1441" y="472"/>
                  </a:lnTo>
                  <a:lnTo>
                    <a:pt x="1455" y="461"/>
                  </a:lnTo>
                  <a:lnTo>
                    <a:pt x="1457" y="473"/>
                  </a:lnTo>
                  <a:lnTo>
                    <a:pt x="1462" y="480"/>
                  </a:lnTo>
                  <a:lnTo>
                    <a:pt x="1469" y="487"/>
                  </a:lnTo>
                  <a:lnTo>
                    <a:pt x="1476" y="494"/>
                  </a:lnTo>
                  <a:lnTo>
                    <a:pt x="1482" y="503"/>
                  </a:lnTo>
                  <a:lnTo>
                    <a:pt x="1482" y="506"/>
                  </a:lnTo>
                  <a:lnTo>
                    <a:pt x="1482" y="510"/>
                  </a:lnTo>
                  <a:lnTo>
                    <a:pt x="1480" y="512"/>
                  </a:lnTo>
                  <a:lnTo>
                    <a:pt x="1480" y="515"/>
                  </a:lnTo>
                  <a:lnTo>
                    <a:pt x="1478" y="519"/>
                  </a:lnTo>
                  <a:lnTo>
                    <a:pt x="1480" y="522"/>
                  </a:lnTo>
                  <a:lnTo>
                    <a:pt x="1482" y="526"/>
                  </a:lnTo>
                  <a:lnTo>
                    <a:pt x="1483" y="527"/>
                  </a:lnTo>
                  <a:lnTo>
                    <a:pt x="1487" y="527"/>
                  </a:lnTo>
                  <a:lnTo>
                    <a:pt x="1490" y="527"/>
                  </a:lnTo>
                  <a:lnTo>
                    <a:pt x="1492" y="527"/>
                  </a:lnTo>
                  <a:lnTo>
                    <a:pt x="1496" y="527"/>
                  </a:lnTo>
                  <a:lnTo>
                    <a:pt x="1497" y="529"/>
                  </a:lnTo>
                  <a:lnTo>
                    <a:pt x="1503" y="543"/>
                  </a:lnTo>
                  <a:lnTo>
                    <a:pt x="1503" y="554"/>
                  </a:lnTo>
                  <a:lnTo>
                    <a:pt x="1501" y="564"/>
                  </a:lnTo>
                  <a:lnTo>
                    <a:pt x="1504" y="573"/>
                  </a:lnTo>
                  <a:lnTo>
                    <a:pt x="1517" y="583"/>
                  </a:lnTo>
                  <a:lnTo>
                    <a:pt x="1506" y="604"/>
                  </a:lnTo>
                  <a:lnTo>
                    <a:pt x="1494" y="622"/>
                  </a:lnTo>
                  <a:lnTo>
                    <a:pt x="1497" y="622"/>
                  </a:lnTo>
                  <a:lnTo>
                    <a:pt x="1508" y="611"/>
                  </a:lnTo>
                  <a:lnTo>
                    <a:pt x="1518" y="602"/>
                  </a:lnTo>
                  <a:lnTo>
                    <a:pt x="1527" y="592"/>
                  </a:lnTo>
                  <a:lnTo>
                    <a:pt x="1539" y="595"/>
                  </a:lnTo>
                  <a:lnTo>
                    <a:pt x="1546" y="602"/>
                  </a:lnTo>
                  <a:lnTo>
                    <a:pt x="1553" y="611"/>
                  </a:lnTo>
                  <a:lnTo>
                    <a:pt x="1555" y="625"/>
                  </a:lnTo>
                  <a:lnTo>
                    <a:pt x="1571" y="625"/>
                  </a:lnTo>
                  <a:lnTo>
                    <a:pt x="1571" y="630"/>
                  </a:lnTo>
                  <a:lnTo>
                    <a:pt x="1572" y="634"/>
                  </a:lnTo>
                  <a:lnTo>
                    <a:pt x="1572" y="639"/>
                  </a:lnTo>
                  <a:lnTo>
                    <a:pt x="1574" y="644"/>
                  </a:lnTo>
                  <a:lnTo>
                    <a:pt x="1572" y="650"/>
                  </a:lnTo>
                  <a:lnTo>
                    <a:pt x="1572" y="653"/>
                  </a:lnTo>
                  <a:lnTo>
                    <a:pt x="1572" y="657"/>
                  </a:lnTo>
                  <a:lnTo>
                    <a:pt x="1574" y="658"/>
                  </a:lnTo>
                  <a:lnTo>
                    <a:pt x="1574" y="662"/>
                  </a:lnTo>
                  <a:lnTo>
                    <a:pt x="1574" y="664"/>
                  </a:lnTo>
                  <a:lnTo>
                    <a:pt x="1574" y="667"/>
                  </a:lnTo>
                  <a:lnTo>
                    <a:pt x="1555" y="681"/>
                  </a:lnTo>
                  <a:lnTo>
                    <a:pt x="1534" y="690"/>
                  </a:lnTo>
                  <a:lnTo>
                    <a:pt x="1510" y="695"/>
                  </a:lnTo>
                  <a:lnTo>
                    <a:pt x="1485" y="698"/>
                  </a:lnTo>
                  <a:lnTo>
                    <a:pt x="1461" y="702"/>
                  </a:lnTo>
                  <a:lnTo>
                    <a:pt x="1436" y="705"/>
                  </a:lnTo>
                  <a:lnTo>
                    <a:pt x="1415" y="712"/>
                  </a:lnTo>
                  <a:lnTo>
                    <a:pt x="1396" y="721"/>
                  </a:lnTo>
                  <a:lnTo>
                    <a:pt x="1382" y="737"/>
                  </a:lnTo>
                  <a:lnTo>
                    <a:pt x="1386" y="737"/>
                  </a:lnTo>
                  <a:lnTo>
                    <a:pt x="1403" y="725"/>
                  </a:lnTo>
                  <a:lnTo>
                    <a:pt x="1424" y="716"/>
                  </a:lnTo>
                  <a:lnTo>
                    <a:pt x="1447" y="711"/>
                  </a:lnTo>
                  <a:lnTo>
                    <a:pt x="1448" y="714"/>
                  </a:lnTo>
                  <a:lnTo>
                    <a:pt x="1450" y="718"/>
                  </a:lnTo>
                  <a:lnTo>
                    <a:pt x="1452" y="719"/>
                  </a:lnTo>
                  <a:lnTo>
                    <a:pt x="1455" y="721"/>
                  </a:lnTo>
                  <a:lnTo>
                    <a:pt x="1459" y="723"/>
                  </a:lnTo>
                  <a:lnTo>
                    <a:pt x="1462" y="726"/>
                  </a:lnTo>
                  <a:lnTo>
                    <a:pt x="1457" y="735"/>
                  </a:lnTo>
                  <a:lnTo>
                    <a:pt x="1454" y="742"/>
                  </a:lnTo>
                  <a:lnTo>
                    <a:pt x="1452" y="749"/>
                  </a:lnTo>
                  <a:lnTo>
                    <a:pt x="1450" y="760"/>
                  </a:lnTo>
                  <a:lnTo>
                    <a:pt x="1464" y="767"/>
                  </a:lnTo>
                  <a:lnTo>
                    <a:pt x="1473" y="777"/>
                  </a:lnTo>
                  <a:lnTo>
                    <a:pt x="1480" y="787"/>
                  </a:lnTo>
                  <a:lnTo>
                    <a:pt x="1489" y="798"/>
                  </a:lnTo>
                  <a:lnTo>
                    <a:pt x="1489" y="801"/>
                  </a:lnTo>
                  <a:lnTo>
                    <a:pt x="1489" y="803"/>
                  </a:lnTo>
                  <a:lnTo>
                    <a:pt x="1487" y="803"/>
                  </a:lnTo>
                  <a:lnTo>
                    <a:pt x="1487" y="805"/>
                  </a:lnTo>
                  <a:lnTo>
                    <a:pt x="1485" y="807"/>
                  </a:lnTo>
                  <a:lnTo>
                    <a:pt x="1475" y="819"/>
                  </a:lnTo>
                  <a:lnTo>
                    <a:pt x="1461" y="829"/>
                  </a:lnTo>
                  <a:lnTo>
                    <a:pt x="1443" y="836"/>
                  </a:lnTo>
                  <a:lnTo>
                    <a:pt x="1443" y="821"/>
                  </a:lnTo>
                  <a:lnTo>
                    <a:pt x="1452" y="815"/>
                  </a:lnTo>
                  <a:lnTo>
                    <a:pt x="1459" y="810"/>
                  </a:lnTo>
                  <a:lnTo>
                    <a:pt x="1466" y="801"/>
                  </a:lnTo>
                  <a:lnTo>
                    <a:pt x="1459" y="798"/>
                  </a:lnTo>
                  <a:lnTo>
                    <a:pt x="1459" y="794"/>
                  </a:lnTo>
                  <a:lnTo>
                    <a:pt x="1457" y="794"/>
                  </a:lnTo>
                  <a:lnTo>
                    <a:pt x="1455" y="794"/>
                  </a:lnTo>
                  <a:lnTo>
                    <a:pt x="1455" y="794"/>
                  </a:lnTo>
                  <a:lnTo>
                    <a:pt x="1455" y="796"/>
                  </a:lnTo>
                  <a:lnTo>
                    <a:pt x="1455" y="798"/>
                  </a:lnTo>
                  <a:lnTo>
                    <a:pt x="1455" y="798"/>
                  </a:lnTo>
                  <a:lnTo>
                    <a:pt x="1443" y="807"/>
                  </a:lnTo>
                  <a:lnTo>
                    <a:pt x="1427" y="814"/>
                  </a:lnTo>
                  <a:lnTo>
                    <a:pt x="1414" y="819"/>
                  </a:lnTo>
                  <a:lnTo>
                    <a:pt x="1400" y="826"/>
                  </a:lnTo>
                  <a:lnTo>
                    <a:pt x="1387" y="835"/>
                  </a:lnTo>
                  <a:lnTo>
                    <a:pt x="1379" y="847"/>
                  </a:lnTo>
                  <a:lnTo>
                    <a:pt x="1373" y="864"/>
                  </a:lnTo>
                  <a:lnTo>
                    <a:pt x="1379" y="866"/>
                  </a:lnTo>
                  <a:lnTo>
                    <a:pt x="1386" y="868"/>
                  </a:lnTo>
                  <a:lnTo>
                    <a:pt x="1389" y="871"/>
                  </a:lnTo>
                  <a:lnTo>
                    <a:pt x="1382" y="871"/>
                  </a:lnTo>
                  <a:lnTo>
                    <a:pt x="1372" y="880"/>
                  </a:lnTo>
                  <a:lnTo>
                    <a:pt x="1358" y="883"/>
                  </a:lnTo>
                  <a:lnTo>
                    <a:pt x="1345" y="885"/>
                  </a:lnTo>
                  <a:lnTo>
                    <a:pt x="1331" y="887"/>
                  </a:lnTo>
                  <a:lnTo>
                    <a:pt x="1321" y="915"/>
                  </a:lnTo>
                  <a:lnTo>
                    <a:pt x="1309" y="945"/>
                  </a:lnTo>
                  <a:lnTo>
                    <a:pt x="1305" y="941"/>
                  </a:lnTo>
                  <a:lnTo>
                    <a:pt x="1304" y="939"/>
                  </a:lnTo>
                  <a:lnTo>
                    <a:pt x="1300" y="938"/>
                  </a:lnTo>
                  <a:lnTo>
                    <a:pt x="1298" y="936"/>
                  </a:lnTo>
                  <a:lnTo>
                    <a:pt x="1293" y="932"/>
                  </a:lnTo>
                  <a:lnTo>
                    <a:pt x="1293" y="941"/>
                  </a:lnTo>
                  <a:lnTo>
                    <a:pt x="1295" y="945"/>
                  </a:lnTo>
                  <a:lnTo>
                    <a:pt x="1298" y="955"/>
                  </a:lnTo>
                  <a:lnTo>
                    <a:pt x="1302" y="967"/>
                  </a:lnTo>
                  <a:lnTo>
                    <a:pt x="1305" y="978"/>
                  </a:lnTo>
                  <a:lnTo>
                    <a:pt x="1305" y="983"/>
                  </a:lnTo>
                  <a:lnTo>
                    <a:pt x="1291" y="992"/>
                  </a:lnTo>
                  <a:lnTo>
                    <a:pt x="1276" y="1000"/>
                  </a:lnTo>
                  <a:lnTo>
                    <a:pt x="1260" y="1011"/>
                  </a:lnTo>
                  <a:lnTo>
                    <a:pt x="1244" y="1021"/>
                  </a:lnTo>
                  <a:lnTo>
                    <a:pt x="1234" y="1035"/>
                  </a:lnTo>
                  <a:lnTo>
                    <a:pt x="1229" y="1053"/>
                  </a:lnTo>
                  <a:lnTo>
                    <a:pt x="1223" y="1067"/>
                  </a:lnTo>
                  <a:lnTo>
                    <a:pt x="1225" y="1084"/>
                  </a:lnTo>
                  <a:lnTo>
                    <a:pt x="1230" y="1103"/>
                  </a:lnTo>
                  <a:lnTo>
                    <a:pt x="1237" y="1123"/>
                  </a:lnTo>
                  <a:lnTo>
                    <a:pt x="1244" y="1142"/>
                  </a:lnTo>
                  <a:lnTo>
                    <a:pt x="1248" y="1159"/>
                  </a:lnTo>
                  <a:lnTo>
                    <a:pt x="1244" y="1159"/>
                  </a:lnTo>
                  <a:lnTo>
                    <a:pt x="1244" y="1163"/>
                  </a:lnTo>
                  <a:lnTo>
                    <a:pt x="1232" y="1159"/>
                  </a:lnTo>
                  <a:lnTo>
                    <a:pt x="1227" y="1144"/>
                  </a:lnTo>
                  <a:lnTo>
                    <a:pt x="1218" y="1124"/>
                  </a:lnTo>
                  <a:lnTo>
                    <a:pt x="1208" y="1103"/>
                  </a:lnTo>
                  <a:lnTo>
                    <a:pt x="1197" y="1088"/>
                  </a:lnTo>
                  <a:lnTo>
                    <a:pt x="1187" y="1079"/>
                  </a:lnTo>
                  <a:lnTo>
                    <a:pt x="1174" y="1077"/>
                  </a:lnTo>
                  <a:lnTo>
                    <a:pt x="1159" y="1070"/>
                  </a:lnTo>
                  <a:lnTo>
                    <a:pt x="1141" y="1063"/>
                  </a:lnTo>
                  <a:lnTo>
                    <a:pt x="1120" y="1060"/>
                  </a:lnTo>
                  <a:lnTo>
                    <a:pt x="1120" y="1063"/>
                  </a:lnTo>
                  <a:lnTo>
                    <a:pt x="1117" y="1063"/>
                  </a:lnTo>
                  <a:lnTo>
                    <a:pt x="1119" y="1069"/>
                  </a:lnTo>
                  <a:lnTo>
                    <a:pt x="1122" y="1074"/>
                  </a:lnTo>
                  <a:lnTo>
                    <a:pt x="1124" y="1077"/>
                  </a:lnTo>
                  <a:lnTo>
                    <a:pt x="1126" y="1081"/>
                  </a:lnTo>
                  <a:lnTo>
                    <a:pt x="1129" y="1086"/>
                  </a:lnTo>
                  <a:lnTo>
                    <a:pt x="1113" y="1086"/>
                  </a:lnTo>
                  <a:lnTo>
                    <a:pt x="1101" y="1081"/>
                  </a:lnTo>
                  <a:lnTo>
                    <a:pt x="1085" y="1077"/>
                  </a:lnTo>
                  <a:lnTo>
                    <a:pt x="1070" y="1077"/>
                  </a:lnTo>
                  <a:lnTo>
                    <a:pt x="1054" y="1079"/>
                  </a:lnTo>
                  <a:lnTo>
                    <a:pt x="1043" y="1082"/>
                  </a:lnTo>
                  <a:lnTo>
                    <a:pt x="1031" y="1088"/>
                  </a:lnTo>
                  <a:lnTo>
                    <a:pt x="1021" y="1095"/>
                  </a:lnTo>
                  <a:lnTo>
                    <a:pt x="1014" y="1105"/>
                  </a:lnTo>
                  <a:lnTo>
                    <a:pt x="1010" y="1114"/>
                  </a:lnTo>
                  <a:lnTo>
                    <a:pt x="1012" y="1121"/>
                  </a:lnTo>
                  <a:lnTo>
                    <a:pt x="1012" y="1130"/>
                  </a:lnTo>
                  <a:lnTo>
                    <a:pt x="1009" y="1140"/>
                  </a:lnTo>
                  <a:lnTo>
                    <a:pt x="1002" y="1163"/>
                  </a:lnTo>
                  <a:lnTo>
                    <a:pt x="1002" y="1180"/>
                  </a:lnTo>
                  <a:lnTo>
                    <a:pt x="1003" y="1198"/>
                  </a:lnTo>
                  <a:lnTo>
                    <a:pt x="1010" y="1215"/>
                  </a:lnTo>
                  <a:lnTo>
                    <a:pt x="1021" y="1236"/>
                  </a:lnTo>
                  <a:lnTo>
                    <a:pt x="1033" y="1238"/>
                  </a:lnTo>
                  <a:lnTo>
                    <a:pt x="1040" y="1240"/>
                  </a:lnTo>
                  <a:lnTo>
                    <a:pt x="1043" y="1243"/>
                  </a:lnTo>
                  <a:lnTo>
                    <a:pt x="1047" y="1245"/>
                  </a:lnTo>
                  <a:lnTo>
                    <a:pt x="1052" y="1247"/>
                  </a:lnTo>
                  <a:lnTo>
                    <a:pt x="1061" y="1243"/>
                  </a:lnTo>
                  <a:lnTo>
                    <a:pt x="1075" y="1236"/>
                  </a:lnTo>
                  <a:lnTo>
                    <a:pt x="1078" y="1234"/>
                  </a:lnTo>
                  <a:lnTo>
                    <a:pt x="1080" y="1234"/>
                  </a:lnTo>
                  <a:lnTo>
                    <a:pt x="1084" y="1234"/>
                  </a:lnTo>
                  <a:lnTo>
                    <a:pt x="1084" y="1234"/>
                  </a:lnTo>
                  <a:lnTo>
                    <a:pt x="1085" y="1234"/>
                  </a:lnTo>
                  <a:lnTo>
                    <a:pt x="1087" y="1234"/>
                  </a:lnTo>
                  <a:lnTo>
                    <a:pt x="1087" y="1233"/>
                  </a:lnTo>
                  <a:lnTo>
                    <a:pt x="1091" y="1229"/>
                  </a:lnTo>
                  <a:lnTo>
                    <a:pt x="1092" y="1224"/>
                  </a:lnTo>
                  <a:lnTo>
                    <a:pt x="1094" y="1219"/>
                  </a:lnTo>
                  <a:lnTo>
                    <a:pt x="1096" y="1213"/>
                  </a:lnTo>
                  <a:lnTo>
                    <a:pt x="1098" y="1210"/>
                  </a:lnTo>
                  <a:lnTo>
                    <a:pt x="1106" y="1201"/>
                  </a:lnTo>
                  <a:lnTo>
                    <a:pt x="1117" y="1196"/>
                  </a:lnTo>
                  <a:lnTo>
                    <a:pt x="1133" y="1194"/>
                  </a:lnTo>
                  <a:lnTo>
                    <a:pt x="1134" y="1198"/>
                  </a:lnTo>
                  <a:lnTo>
                    <a:pt x="1136" y="1199"/>
                  </a:lnTo>
                  <a:lnTo>
                    <a:pt x="1136" y="1201"/>
                  </a:lnTo>
                  <a:lnTo>
                    <a:pt x="1138" y="1201"/>
                  </a:lnTo>
                  <a:lnTo>
                    <a:pt x="1138" y="1199"/>
                  </a:lnTo>
                  <a:lnTo>
                    <a:pt x="1139" y="1199"/>
                  </a:lnTo>
                  <a:lnTo>
                    <a:pt x="1143" y="1199"/>
                  </a:lnTo>
                  <a:lnTo>
                    <a:pt x="1148" y="1198"/>
                  </a:lnTo>
                  <a:lnTo>
                    <a:pt x="1148" y="1213"/>
                  </a:lnTo>
                  <a:lnTo>
                    <a:pt x="1141" y="1220"/>
                  </a:lnTo>
                  <a:lnTo>
                    <a:pt x="1136" y="1233"/>
                  </a:lnTo>
                  <a:lnTo>
                    <a:pt x="1131" y="1250"/>
                  </a:lnTo>
                  <a:lnTo>
                    <a:pt x="1126" y="1266"/>
                  </a:lnTo>
                  <a:lnTo>
                    <a:pt x="1120" y="1278"/>
                  </a:lnTo>
                  <a:lnTo>
                    <a:pt x="1138" y="1278"/>
                  </a:lnTo>
                  <a:lnTo>
                    <a:pt x="1153" y="1276"/>
                  </a:lnTo>
                  <a:lnTo>
                    <a:pt x="1167" y="1276"/>
                  </a:lnTo>
                  <a:lnTo>
                    <a:pt x="1180" y="1278"/>
                  </a:lnTo>
                  <a:lnTo>
                    <a:pt x="1188" y="1283"/>
                  </a:lnTo>
                  <a:lnTo>
                    <a:pt x="1195" y="1294"/>
                  </a:lnTo>
                  <a:lnTo>
                    <a:pt x="1197" y="1309"/>
                  </a:lnTo>
                  <a:lnTo>
                    <a:pt x="1194" y="1320"/>
                  </a:lnTo>
                  <a:lnTo>
                    <a:pt x="1190" y="1334"/>
                  </a:lnTo>
                  <a:lnTo>
                    <a:pt x="1190" y="1348"/>
                  </a:lnTo>
                  <a:lnTo>
                    <a:pt x="1199" y="1357"/>
                  </a:lnTo>
                  <a:lnTo>
                    <a:pt x="1204" y="1363"/>
                  </a:lnTo>
                  <a:lnTo>
                    <a:pt x="1211" y="1370"/>
                  </a:lnTo>
                  <a:lnTo>
                    <a:pt x="1222" y="1376"/>
                  </a:lnTo>
                  <a:lnTo>
                    <a:pt x="1235" y="1379"/>
                  </a:lnTo>
                  <a:lnTo>
                    <a:pt x="1242" y="1370"/>
                  </a:lnTo>
                  <a:lnTo>
                    <a:pt x="1251" y="1367"/>
                  </a:lnTo>
                  <a:lnTo>
                    <a:pt x="1267" y="1367"/>
                  </a:lnTo>
                  <a:lnTo>
                    <a:pt x="1269" y="1370"/>
                  </a:lnTo>
                  <a:lnTo>
                    <a:pt x="1272" y="1374"/>
                  </a:lnTo>
                  <a:lnTo>
                    <a:pt x="1274" y="1376"/>
                  </a:lnTo>
                  <a:lnTo>
                    <a:pt x="1276" y="1376"/>
                  </a:lnTo>
                  <a:lnTo>
                    <a:pt x="1281" y="1377"/>
                  </a:lnTo>
                  <a:lnTo>
                    <a:pt x="1286" y="1379"/>
                  </a:lnTo>
                  <a:lnTo>
                    <a:pt x="1293" y="1365"/>
                  </a:lnTo>
                  <a:lnTo>
                    <a:pt x="1302" y="1355"/>
                  </a:lnTo>
                  <a:lnTo>
                    <a:pt x="1312" y="1346"/>
                  </a:lnTo>
                  <a:lnTo>
                    <a:pt x="1325" y="1339"/>
                  </a:lnTo>
                  <a:lnTo>
                    <a:pt x="1344" y="1336"/>
                  </a:lnTo>
                  <a:lnTo>
                    <a:pt x="1347" y="1334"/>
                  </a:lnTo>
                  <a:lnTo>
                    <a:pt x="1349" y="1334"/>
                  </a:lnTo>
                  <a:lnTo>
                    <a:pt x="1352" y="1334"/>
                  </a:lnTo>
                  <a:lnTo>
                    <a:pt x="1354" y="1334"/>
                  </a:lnTo>
                  <a:lnTo>
                    <a:pt x="1358" y="1336"/>
                  </a:lnTo>
                  <a:lnTo>
                    <a:pt x="1363" y="1336"/>
                  </a:lnTo>
                  <a:lnTo>
                    <a:pt x="1361" y="1339"/>
                  </a:lnTo>
                  <a:lnTo>
                    <a:pt x="1361" y="1343"/>
                  </a:lnTo>
                  <a:lnTo>
                    <a:pt x="1359" y="1343"/>
                  </a:lnTo>
                  <a:lnTo>
                    <a:pt x="1359" y="1344"/>
                  </a:lnTo>
                  <a:lnTo>
                    <a:pt x="1361" y="1344"/>
                  </a:lnTo>
                  <a:lnTo>
                    <a:pt x="1363" y="1346"/>
                  </a:lnTo>
                  <a:lnTo>
                    <a:pt x="1366" y="1348"/>
                  </a:lnTo>
                  <a:lnTo>
                    <a:pt x="1366" y="1344"/>
                  </a:lnTo>
                  <a:lnTo>
                    <a:pt x="1370" y="1341"/>
                  </a:lnTo>
                  <a:lnTo>
                    <a:pt x="1372" y="1339"/>
                  </a:lnTo>
                  <a:lnTo>
                    <a:pt x="1373" y="1337"/>
                  </a:lnTo>
                  <a:lnTo>
                    <a:pt x="1375" y="1336"/>
                  </a:lnTo>
                  <a:lnTo>
                    <a:pt x="1379" y="1334"/>
                  </a:lnTo>
                  <a:lnTo>
                    <a:pt x="1382" y="1332"/>
                  </a:lnTo>
                  <a:lnTo>
                    <a:pt x="1398" y="1346"/>
                  </a:lnTo>
                  <a:lnTo>
                    <a:pt x="1419" y="1353"/>
                  </a:lnTo>
                  <a:lnTo>
                    <a:pt x="1440" y="1355"/>
                  </a:lnTo>
                  <a:lnTo>
                    <a:pt x="1464" y="1353"/>
                  </a:lnTo>
                  <a:lnTo>
                    <a:pt x="1489" y="1351"/>
                  </a:lnTo>
                  <a:lnTo>
                    <a:pt x="1489" y="1355"/>
                  </a:lnTo>
                  <a:lnTo>
                    <a:pt x="1489" y="1357"/>
                  </a:lnTo>
                  <a:lnTo>
                    <a:pt x="1487" y="1358"/>
                  </a:lnTo>
                  <a:lnTo>
                    <a:pt x="1487" y="1358"/>
                  </a:lnTo>
                  <a:lnTo>
                    <a:pt x="1487" y="1360"/>
                  </a:lnTo>
                  <a:lnTo>
                    <a:pt x="1485" y="1363"/>
                  </a:lnTo>
                  <a:lnTo>
                    <a:pt x="1497" y="1367"/>
                  </a:lnTo>
                  <a:lnTo>
                    <a:pt x="1504" y="1372"/>
                  </a:lnTo>
                  <a:lnTo>
                    <a:pt x="1511" y="1377"/>
                  </a:lnTo>
                  <a:lnTo>
                    <a:pt x="1523" y="1383"/>
                  </a:lnTo>
                  <a:lnTo>
                    <a:pt x="1523" y="1393"/>
                  </a:lnTo>
                  <a:lnTo>
                    <a:pt x="1536" y="1397"/>
                  </a:lnTo>
                  <a:lnTo>
                    <a:pt x="1544" y="1398"/>
                  </a:lnTo>
                  <a:lnTo>
                    <a:pt x="1551" y="1405"/>
                  </a:lnTo>
                  <a:lnTo>
                    <a:pt x="1555" y="1416"/>
                  </a:lnTo>
                  <a:lnTo>
                    <a:pt x="1576" y="1418"/>
                  </a:lnTo>
                  <a:lnTo>
                    <a:pt x="1593" y="1419"/>
                  </a:lnTo>
                  <a:lnTo>
                    <a:pt x="1616" y="1421"/>
                  </a:lnTo>
                  <a:lnTo>
                    <a:pt x="1632" y="1442"/>
                  </a:lnTo>
                  <a:lnTo>
                    <a:pt x="1651" y="1461"/>
                  </a:lnTo>
                  <a:lnTo>
                    <a:pt x="1672" y="1477"/>
                  </a:lnTo>
                  <a:lnTo>
                    <a:pt x="1696" y="1489"/>
                  </a:lnTo>
                  <a:lnTo>
                    <a:pt x="1695" y="1496"/>
                  </a:lnTo>
                  <a:lnTo>
                    <a:pt x="1691" y="1500"/>
                  </a:lnTo>
                  <a:lnTo>
                    <a:pt x="1688" y="1505"/>
                  </a:lnTo>
                  <a:lnTo>
                    <a:pt x="1684" y="1508"/>
                  </a:lnTo>
                  <a:lnTo>
                    <a:pt x="1681" y="1514"/>
                  </a:lnTo>
                  <a:lnTo>
                    <a:pt x="1703" y="1514"/>
                  </a:lnTo>
                  <a:lnTo>
                    <a:pt x="1724" y="1521"/>
                  </a:lnTo>
                  <a:lnTo>
                    <a:pt x="1728" y="1533"/>
                  </a:lnTo>
                  <a:lnTo>
                    <a:pt x="1733" y="1531"/>
                  </a:lnTo>
                  <a:lnTo>
                    <a:pt x="1736" y="1529"/>
                  </a:lnTo>
                  <a:lnTo>
                    <a:pt x="1742" y="1531"/>
                  </a:lnTo>
                  <a:lnTo>
                    <a:pt x="1743" y="1531"/>
                  </a:lnTo>
                  <a:lnTo>
                    <a:pt x="1747" y="1533"/>
                  </a:lnTo>
                  <a:lnTo>
                    <a:pt x="1750" y="1535"/>
                  </a:lnTo>
                  <a:lnTo>
                    <a:pt x="1754" y="1536"/>
                  </a:lnTo>
                  <a:lnTo>
                    <a:pt x="1808" y="1540"/>
                  </a:lnTo>
                  <a:lnTo>
                    <a:pt x="1813" y="1545"/>
                  </a:lnTo>
                  <a:lnTo>
                    <a:pt x="1817" y="1555"/>
                  </a:lnTo>
                  <a:lnTo>
                    <a:pt x="1818" y="1564"/>
                  </a:lnTo>
                  <a:lnTo>
                    <a:pt x="1824" y="1571"/>
                  </a:lnTo>
                  <a:lnTo>
                    <a:pt x="1832" y="1573"/>
                  </a:lnTo>
                  <a:lnTo>
                    <a:pt x="1841" y="1573"/>
                  </a:lnTo>
                  <a:lnTo>
                    <a:pt x="1848" y="1571"/>
                  </a:lnTo>
                  <a:lnTo>
                    <a:pt x="1853" y="1578"/>
                  </a:lnTo>
                  <a:lnTo>
                    <a:pt x="1859" y="1583"/>
                  </a:lnTo>
                  <a:lnTo>
                    <a:pt x="1862" y="1589"/>
                  </a:lnTo>
                  <a:lnTo>
                    <a:pt x="1864" y="1596"/>
                  </a:lnTo>
                  <a:lnTo>
                    <a:pt x="1866" y="1604"/>
                  </a:lnTo>
                  <a:lnTo>
                    <a:pt x="1853" y="1620"/>
                  </a:lnTo>
                  <a:lnTo>
                    <a:pt x="1839" y="1639"/>
                  </a:lnTo>
                  <a:lnTo>
                    <a:pt x="1825" y="1660"/>
                  </a:lnTo>
                  <a:lnTo>
                    <a:pt x="1813" y="1681"/>
                  </a:lnTo>
                  <a:lnTo>
                    <a:pt x="1805" y="1697"/>
                  </a:lnTo>
                  <a:lnTo>
                    <a:pt x="1805" y="1707"/>
                  </a:lnTo>
                  <a:lnTo>
                    <a:pt x="1806" y="1721"/>
                  </a:lnTo>
                  <a:lnTo>
                    <a:pt x="1810" y="1737"/>
                  </a:lnTo>
                  <a:lnTo>
                    <a:pt x="1808" y="1751"/>
                  </a:lnTo>
                  <a:lnTo>
                    <a:pt x="1805" y="1760"/>
                  </a:lnTo>
                  <a:lnTo>
                    <a:pt x="1798" y="1774"/>
                  </a:lnTo>
                  <a:lnTo>
                    <a:pt x="1789" y="1789"/>
                  </a:lnTo>
                  <a:lnTo>
                    <a:pt x="1780" y="1805"/>
                  </a:lnTo>
                  <a:lnTo>
                    <a:pt x="1771" y="1817"/>
                  </a:lnTo>
                  <a:lnTo>
                    <a:pt x="1766" y="1824"/>
                  </a:lnTo>
                  <a:lnTo>
                    <a:pt x="1756" y="1828"/>
                  </a:lnTo>
                  <a:lnTo>
                    <a:pt x="1740" y="1830"/>
                  </a:lnTo>
                  <a:lnTo>
                    <a:pt x="1724" y="1831"/>
                  </a:lnTo>
                  <a:lnTo>
                    <a:pt x="1709" y="1835"/>
                  </a:lnTo>
                  <a:lnTo>
                    <a:pt x="1695" y="1840"/>
                  </a:lnTo>
                  <a:lnTo>
                    <a:pt x="1686" y="1850"/>
                  </a:lnTo>
                  <a:lnTo>
                    <a:pt x="1682" y="1856"/>
                  </a:lnTo>
                  <a:lnTo>
                    <a:pt x="1682" y="1859"/>
                  </a:lnTo>
                  <a:lnTo>
                    <a:pt x="1682" y="1863"/>
                  </a:lnTo>
                  <a:lnTo>
                    <a:pt x="1684" y="1868"/>
                  </a:lnTo>
                  <a:lnTo>
                    <a:pt x="1686" y="1873"/>
                  </a:lnTo>
                  <a:lnTo>
                    <a:pt x="1674" y="1873"/>
                  </a:lnTo>
                  <a:lnTo>
                    <a:pt x="1672" y="1896"/>
                  </a:lnTo>
                  <a:lnTo>
                    <a:pt x="1668" y="1915"/>
                  </a:lnTo>
                  <a:lnTo>
                    <a:pt x="1661" y="1931"/>
                  </a:lnTo>
                  <a:lnTo>
                    <a:pt x="1654" y="1946"/>
                  </a:lnTo>
                  <a:lnTo>
                    <a:pt x="1647" y="1966"/>
                  </a:lnTo>
                  <a:lnTo>
                    <a:pt x="1642" y="1966"/>
                  </a:lnTo>
                  <a:lnTo>
                    <a:pt x="1642" y="1959"/>
                  </a:lnTo>
                  <a:lnTo>
                    <a:pt x="1642" y="1955"/>
                  </a:lnTo>
                  <a:lnTo>
                    <a:pt x="1640" y="1950"/>
                  </a:lnTo>
                  <a:lnTo>
                    <a:pt x="1639" y="1946"/>
                  </a:lnTo>
                  <a:lnTo>
                    <a:pt x="1637" y="1948"/>
                  </a:lnTo>
                  <a:lnTo>
                    <a:pt x="1637" y="1948"/>
                  </a:lnTo>
                  <a:lnTo>
                    <a:pt x="1635" y="1948"/>
                  </a:lnTo>
                  <a:lnTo>
                    <a:pt x="1633" y="1950"/>
                  </a:lnTo>
                  <a:lnTo>
                    <a:pt x="1632" y="1950"/>
                  </a:lnTo>
                  <a:lnTo>
                    <a:pt x="1623" y="1971"/>
                  </a:lnTo>
                  <a:lnTo>
                    <a:pt x="1613" y="1985"/>
                  </a:lnTo>
                  <a:lnTo>
                    <a:pt x="1602" y="1997"/>
                  </a:lnTo>
                  <a:lnTo>
                    <a:pt x="1590" y="2011"/>
                  </a:lnTo>
                  <a:lnTo>
                    <a:pt x="1565" y="2006"/>
                  </a:lnTo>
                  <a:lnTo>
                    <a:pt x="1543" y="2001"/>
                  </a:lnTo>
                  <a:lnTo>
                    <a:pt x="1543" y="2008"/>
                  </a:lnTo>
                  <a:lnTo>
                    <a:pt x="1555" y="2015"/>
                  </a:lnTo>
                  <a:lnTo>
                    <a:pt x="1560" y="2025"/>
                  </a:lnTo>
                  <a:lnTo>
                    <a:pt x="1562" y="2035"/>
                  </a:lnTo>
                  <a:lnTo>
                    <a:pt x="1560" y="2048"/>
                  </a:lnTo>
                  <a:lnTo>
                    <a:pt x="1558" y="2062"/>
                  </a:lnTo>
                  <a:lnTo>
                    <a:pt x="1527" y="2063"/>
                  </a:lnTo>
                  <a:lnTo>
                    <a:pt x="1501" y="2070"/>
                  </a:lnTo>
                  <a:lnTo>
                    <a:pt x="1499" y="2074"/>
                  </a:lnTo>
                  <a:lnTo>
                    <a:pt x="1497" y="2079"/>
                  </a:lnTo>
                  <a:lnTo>
                    <a:pt x="1497" y="2086"/>
                  </a:lnTo>
                  <a:lnTo>
                    <a:pt x="1497" y="2093"/>
                  </a:lnTo>
                  <a:lnTo>
                    <a:pt x="1496" y="2097"/>
                  </a:lnTo>
                  <a:lnTo>
                    <a:pt x="1496" y="2098"/>
                  </a:lnTo>
                  <a:lnTo>
                    <a:pt x="1496" y="2102"/>
                  </a:lnTo>
                  <a:lnTo>
                    <a:pt x="1496" y="2105"/>
                  </a:lnTo>
                  <a:lnTo>
                    <a:pt x="1497" y="2112"/>
                  </a:lnTo>
                  <a:lnTo>
                    <a:pt x="1489" y="2112"/>
                  </a:lnTo>
                  <a:lnTo>
                    <a:pt x="1478" y="2114"/>
                  </a:lnTo>
                  <a:lnTo>
                    <a:pt x="1464" y="2114"/>
                  </a:lnTo>
                  <a:lnTo>
                    <a:pt x="1450" y="2116"/>
                  </a:lnTo>
                  <a:lnTo>
                    <a:pt x="1450" y="2123"/>
                  </a:lnTo>
                  <a:lnTo>
                    <a:pt x="1457" y="2126"/>
                  </a:lnTo>
                  <a:lnTo>
                    <a:pt x="1462" y="2130"/>
                  </a:lnTo>
                  <a:lnTo>
                    <a:pt x="1466" y="2131"/>
                  </a:lnTo>
                  <a:lnTo>
                    <a:pt x="1469" y="2133"/>
                  </a:lnTo>
                  <a:lnTo>
                    <a:pt x="1473" y="2137"/>
                  </a:lnTo>
                  <a:lnTo>
                    <a:pt x="1475" y="2140"/>
                  </a:lnTo>
                  <a:lnTo>
                    <a:pt x="1478" y="2145"/>
                  </a:lnTo>
                  <a:lnTo>
                    <a:pt x="1471" y="2147"/>
                  </a:lnTo>
                  <a:lnTo>
                    <a:pt x="1466" y="2149"/>
                  </a:lnTo>
                  <a:lnTo>
                    <a:pt x="1461" y="2151"/>
                  </a:lnTo>
                  <a:lnTo>
                    <a:pt x="1457" y="2152"/>
                  </a:lnTo>
                  <a:lnTo>
                    <a:pt x="1455" y="2158"/>
                  </a:lnTo>
                  <a:lnTo>
                    <a:pt x="1450" y="2168"/>
                  </a:lnTo>
                  <a:lnTo>
                    <a:pt x="1447" y="2179"/>
                  </a:lnTo>
                  <a:lnTo>
                    <a:pt x="1443" y="2189"/>
                  </a:lnTo>
                  <a:lnTo>
                    <a:pt x="1440" y="2191"/>
                  </a:lnTo>
                  <a:lnTo>
                    <a:pt x="1438" y="2191"/>
                  </a:lnTo>
                  <a:lnTo>
                    <a:pt x="1433" y="2193"/>
                  </a:lnTo>
                  <a:lnTo>
                    <a:pt x="1427" y="2193"/>
                  </a:lnTo>
                  <a:lnTo>
                    <a:pt x="1427" y="2198"/>
                  </a:lnTo>
                  <a:lnTo>
                    <a:pt x="1427" y="2201"/>
                  </a:lnTo>
                  <a:lnTo>
                    <a:pt x="1427" y="2203"/>
                  </a:lnTo>
                  <a:lnTo>
                    <a:pt x="1426" y="2205"/>
                  </a:lnTo>
                  <a:lnTo>
                    <a:pt x="1427" y="2207"/>
                  </a:lnTo>
                  <a:lnTo>
                    <a:pt x="1427" y="2208"/>
                  </a:lnTo>
                  <a:lnTo>
                    <a:pt x="1431" y="2215"/>
                  </a:lnTo>
                  <a:lnTo>
                    <a:pt x="1434" y="2221"/>
                  </a:lnTo>
                  <a:lnTo>
                    <a:pt x="1440" y="2224"/>
                  </a:lnTo>
                  <a:lnTo>
                    <a:pt x="1445" y="2227"/>
                  </a:lnTo>
                  <a:lnTo>
                    <a:pt x="1450" y="2231"/>
                  </a:lnTo>
                  <a:lnTo>
                    <a:pt x="1447" y="2243"/>
                  </a:lnTo>
                  <a:lnTo>
                    <a:pt x="1433" y="2250"/>
                  </a:lnTo>
                  <a:lnTo>
                    <a:pt x="1419" y="2264"/>
                  </a:lnTo>
                  <a:lnTo>
                    <a:pt x="1407" y="2282"/>
                  </a:lnTo>
                  <a:lnTo>
                    <a:pt x="1398" y="2299"/>
                  </a:lnTo>
                  <a:lnTo>
                    <a:pt x="1393" y="2315"/>
                  </a:lnTo>
                  <a:lnTo>
                    <a:pt x="1398" y="2320"/>
                  </a:lnTo>
                  <a:lnTo>
                    <a:pt x="1403" y="2325"/>
                  </a:lnTo>
                  <a:lnTo>
                    <a:pt x="1407" y="2330"/>
                  </a:lnTo>
                  <a:lnTo>
                    <a:pt x="1408" y="2339"/>
                  </a:lnTo>
                  <a:lnTo>
                    <a:pt x="1400" y="2341"/>
                  </a:lnTo>
                  <a:lnTo>
                    <a:pt x="1387" y="2348"/>
                  </a:lnTo>
                  <a:lnTo>
                    <a:pt x="1375" y="2358"/>
                  </a:lnTo>
                  <a:lnTo>
                    <a:pt x="1366" y="2369"/>
                  </a:lnTo>
                  <a:lnTo>
                    <a:pt x="1365" y="2372"/>
                  </a:lnTo>
                  <a:lnTo>
                    <a:pt x="1363" y="2376"/>
                  </a:lnTo>
                  <a:lnTo>
                    <a:pt x="1363" y="2379"/>
                  </a:lnTo>
                  <a:lnTo>
                    <a:pt x="1363" y="2385"/>
                  </a:lnTo>
                  <a:lnTo>
                    <a:pt x="1366" y="2385"/>
                  </a:lnTo>
                  <a:lnTo>
                    <a:pt x="1366" y="2381"/>
                  </a:lnTo>
                  <a:lnTo>
                    <a:pt x="1377" y="2369"/>
                  </a:lnTo>
                  <a:lnTo>
                    <a:pt x="1386" y="2357"/>
                  </a:lnTo>
                  <a:lnTo>
                    <a:pt x="1389" y="2358"/>
                  </a:lnTo>
                  <a:lnTo>
                    <a:pt x="1391" y="2358"/>
                  </a:lnTo>
                  <a:lnTo>
                    <a:pt x="1391" y="2360"/>
                  </a:lnTo>
                  <a:lnTo>
                    <a:pt x="1391" y="2360"/>
                  </a:lnTo>
                  <a:lnTo>
                    <a:pt x="1393" y="2362"/>
                  </a:lnTo>
                  <a:lnTo>
                    <a:pt x="1396" y="2371"/>
                  </a:lnTo>
                  <a:lnTo>
                    <a:pt x="1398" y="2381"/>
                  </a:lnTo>
                  <a:lnTo>
                    <a:pt x="1400" y="2393"/>
                  </a:lnTo>
                  <a:lnTo>
                    <a:pt x="1401" y="2404"/>
                  </a:lnTo>
                  <a:lnTo>
                    <a:pt x="1407" y="2404"/>
                  </a:lnTo>
                  <a:lnTo>
                    <a:pt x="1408" y="2404"/>
                  </a:lnTo>
                  <a:lnTo>
                    <a:pt x="1412" y="2404"/>
                  </a:lnTo>
                  <a:lnTo>
                    <a:pt x="1412" y="2406"/>
                  </a:lnTo>
                  <a:lnTo>
                    <a:pt x="1414" y="2406"/>
                  </a:lnTo>
                  <a:lnTo>
                    <a:pt x="1414" y="2407"/>
                  </a:lnTo>
                  <a:lnTo>
                    <a:pt x="1417" y="2411"/>
                  </a:lnTo>
                  <a:lnTo>
                    <a:pt x="1414" y="2413"/>
                  </a:lnTo>
                  <a:lnTo>
                    <a:pt x="1412" y="2414"/>
                  </a:lnTo>
                  <a:lnTo>
                    <a:pt x="1412" y="2416"/>
                  </a:lnTo>
                  <a:lnTo>
                    <a:pt x="1410" y="2416"/>
                  </a:lnTo>
                  <a:lnTo>
                    <a:pt x="1408" y="2418"/>
                  </a:lnTo>
                  <a:lnTo>
                    <a:pt x="1405" y="2419"/>
                  </a:lnTo>
                  <a:lnTo>
                    <a:pt x="1389" y="2423"/>
                  </a:lnTo>
                  <a:lnTo>
                    <a:pt x="1373" y="2419"/>
                  </a:lnTo>
                  <a:lnTo>
                    <a:pt x="1358" y="2411"/>
                  </a:lnTo>
                  <a:lnTo>
                    <a:pt x="1342" y="2399"/>
                  </a:lnTo>
                  <a:lnTo>
                    <a:pt x="1328" y="2385"/>
                  </a:lnTo>
                  <a:lnTo>
                    <a:pt x="1318" y="2371"/>
                  </a:lnTo>
                  <a:lnTo>
                    <a:pt x="1312" y="2357"/>
                  </a:lnTo>
                  <a:lnTo>
                    <a:pt x="1316" y="2357"/>
                  </a:lnTo>
                  <a:lnTo>
                    <a:pt x="1328" y="2369"/>
                  </a:lnTo>
                  <a:lnTo>
                    <a:pt x="1340" y="2379"/>
                  </a:lnTo>
                  <a:lnTo>
                    <a:pt x="1354" y="2388"/>
                  </a:lnTo>
                  <a:lnTo>
                    <a:pt x="1354" y="2381"/>
                  </a:lnTo>
                  <a:lnTo>
                    <a:pt x="1335" y="2371"/>
                  </a:lnTo>
                  <a:lnTo>
                    <a:pt x="1319" y="2357"/>
                  </a:lnTo>
                  <a:lnTo>
                    <a:pt x="1309" y="2337"/>
                  </a:lnTo>
                  <a:lnTo>
                    <a:pt x="1302" y="2315"/>
                  </a:lnTo>
                  <a:lnTo>
                    <a:pt x="1298" y="2292"/>
                  </a:lnTo>
                  <a:lnTo>
                    <a:pt x="1300" y="2266"/>
                  </a:lnTo>
                  <a:lnTo>
                    <a:pt x="1302" y="2241"/>
                  </a:lnTo>
                  <a:lnTo>
                    <a:pt x="1307" y="2219"/>
                  </a:lnTo>
                  <a:lnTo>
                    <a:pt x="1314" y="2198"/>
                  </a:lnTo>
                  <a:lnTo>
                    <a:pt x="1321" y="2180"/>
                  </a:lnTo>
                  <a:lnTo>
                    <a:pt x="1331" y="2180"/>
                  </a:lnTo>
                  <a:lnTo>
                    <a:pt x="1340" y="2145"/>
                  </a:lnTo>
                  <a:lnTo>
                    <a:pt x="1335" y="2145"/>
                  </a:lnTo>
                  <a:lnTo>
                    <a:pt x="1335" y="2142"/>
                  </a:lnTo>
                  <a:lnTo>
                    <a:pt x="1331" y="2145"/>
                  </a:lnTo>
                  <a:lnTo>
                    <a:pt x="1328" y="2149"/>
                  </a:lnTo>
                  <a:lnTo>
                    <a:pt x="1326" y="2152"/>
                  </a:lnTo>
                  <a:lnTo>
                    <a:pt x="1323" y="2156"/>
                  </a:lnTo>
                  <a:lnTo>
                    <a:pt x="1316" y="2158"/>
                  </a:lnTo>
                  <a:lnTo>
                    <a:pt x="1316" y="2154"/>
                  </a:lnTo>
                  <a:lnTo>
                    <a:pt x="1328" y="2081"/>
                  </a:lnTo>
                  <a:lnTo>
                    <a:pt x="1326" y="2074"/>
                  </a:lnTo>
                  <a:lnTo>
                    <a:pt x="1323" y="2062"/>
                  </a:lnTo>
                  <a:lnTo>
                    <a:pt x="1325" y="2051"/>
                  </a:lnTo>
                  <a:lnTo>
                    <a:pt x="1337" y="2009"/>
                  </a:lnTo>
                  <a:lnTo>
                    <a:pt x="1347" y="1966"/>
                  </a:lnTo>
                  <a:lnTo>
                    <a:pt x="1356" y="1919"/>
                  </a:lnTo>
                  <a:lnTo>
                    <a:pt x="1366" y="1873"/>
                  </a:lnTo>
                  <a:lnTo>
                    <a:pt x="1372" y="1843"/>
                  </a:lnTo>
                  <a:lnTo>
                    <a:pt x="1373" y="1812"/>
                  </a:lnTo>
                  <a:lnTo>
                    <a:pt x="1375" y="1782"/>
                  </a:lnTo>
                  <a:lnTo>
                    <a:pt x="1379" y="1754"/>
                  </a:lnTo>
                  <a:lnTo>
                    <a:pt x="1344" y="1741"/>
                  </a:lnTo>
                  <a:lnTo>
                    <a:pt x="1314" y="1721"/>
                  </a:lnTo>
                  <a:lnTo>
                    <a:pt x="1290" y="1695"/>
                  </a:lnTo>
                  <a:lnTo>
                    <a:pt x="1270" y="1667"/>
                  </a:lnTo>
                  <a:lnTo>
                    <a:pt x="1263" y="1651"/>
                  </a:lnTo>
                  <a:lnTo>
                    <a:pt x="1258" y="1636"/>
                  </a:lnTo>
                  <a:lnTo>
                    <a:pt x="1253" y="1618"/>
                  </a:lnTo>
                  <a:lnTo>
                    <a:pt x="1246" y="1604"/>
                  </a:lnTo>
                  <a:lnTo>
                    <a:pt x="1235" y="1594"/>
                  </a:lnTo>
                  <a:lnTo>
                    <a:pt x="1232" y="1590"/>
                  </a:lnTo>
                  <a:lnTo>
                    <a:pt x="1227" y="1590"/>
                  </a:lnTo>
                  <a:lnTo>
                    <a:pt x="1223" y="1589"/>
                  </a:lnTo>
                  <a:lnTo>
                    <a:pt x="1220" y="1585"/>
                  </a:lnTo>
                  <a:lnTo>
                    <a:pt x="1216" y="1582"/>
                  </a:lnTo>
                  <a:lnTo>
                    <a:pt x="1220" y="1575"/>
                  </a:lnTo>
                  <a:lnTo>
                    <a:pt x="1220" y="1569"/>
                  </a:lnTo>
                  <a:lnTo>
                    <a:pt x="1220" y="1562"/>
                  </a:lnTo>
                  <a:lnTo>
                    <a:pt x="1220" y="1555"/>
                  </a:lnTo>
                  <a:lnTo>
                    <a:pt x="1229" y="1550"/>
                  </a:lnTo>
                  <a:lnTo>
                    <a:pt x="1235" y="1545"/>
                  </a:lnTo>
                  <a:lnTo>
                    <a:pt x="1244" y="1540"/>
                  </a:lnTo>
                  <a:lnTo>
                    <a:pt x="1244" y="1536"/>
                  </a:lnTo>
                  <a:lnTo>
                    <a:pt x="1235" y="1536"/>
                  </a:lnTo>
                  <a:lnTo>
                    <a:pt x="1230" y="1535"/>
                  </a:lnTo>
                  <a:lnTo>
                    <a:pt x="1225" y="1535"/>
                  </a:lnTo>
                  <a:lnTo>
                    <a:pt x="1220" y="1533"/>
                  </a:lnTo>
                  <a:lnTo>
                    <a:pt x="1227" y="1517"/>
                  </a:lnTo>
                  <a:lnTo>
                    <a:pt x="1232" y="1501"/>
                  </a:lnTo>
                  <a:lnTo>
                    <a:pt x="1239" y="1486"/>
                  </a:lnTo>
                  <a:lnTo>
                    <a:pt x="1251" y="1473"/>
                  </a:lnTo>
                  <a:lnTo>
                    <a:pt x="1265" y="1461"/>
                  </a:lnTo>
                  <a:lnTo>
                    <a:pt x="1277" y="1447"/>
                  </a:lnTo>
                  <a:lnTo>
                    <a:pt x="1276" y="1437"/>
                  </a:lnTo>
                  <a:lnTo>
                    <a:pt x="1276" y="1423"/>
                  </a:lnTo>
                  <a:lnTo>
                    <a:pt x="1274" y="1409"/>
                  </a:lnTo>
                  <a:lnTo>
                    <a:pt x="1269" y="1400"/>
                  </a:lnTo>
                  <a:lnTo>
                    <a:pt x="1262" y="1390"/>
                  </a:lnTo>
                  <a:lnTo>
                    <a:pt x="1255" y="1379"/>
                  </a:lnTo>
                  <a:lnTo>
                    <a:pt x="1248" y="1379"/>
                  </a:lnTo>
                  <a:lnTo>
                    <a:pt x="1246" y="1381"/>
                  </a:lnTo>
                  <a:lnTo>
                    <a:pt x="1244" y="1383"/>
                  </a:lnTo>
                  <a:lnTo>
                    <a:pt x="1242" y="1384"/>
                  </a:lnTo>
                  <a:lnTo>
                    <a:pt x="1239" y="1386"/>
                  </a:lnTo>
                  <a:lnTo>
                    <a:pt x="1241" y="1390"/>
                  </a:lnTo>
                  <a:lnTo>
                    <a:pt x="1241" y="1393"/>
                  </a:lnTo>
                  <a:lnTo>
                    <a:pt x="1241" y="1393"/>
                  </a:lnTo>
                  <a:lnTo>
                    <a:pt x="1241" y="1395"/>
                  </a:lnTo>
                  <a:lnTo>
                    <a:pt x="1241" y="1395"/>
                  </a:lnTo>
                  <a:lnTo>
                    <a:pt x="1239" y="1398"/>
                  </a:lnTo>
                  <a:lnTo>
                    <a:pt x="1237" y="1398"/>
                  </a:lnTo>
                  <a:lnTo>
                    <a:pt x="1235" y="1400"/>
                  </a:lnTo>
                  <a:lnTo>
                    <a:pt x="1234" y="1400"/>
                  </a:lnTo>
                  <a:lnTo>
                    <a:pt x="1232" y="1400"/>
                  </a:lnTo>
                  <a:lnTo>
                    <a:pt x="1229" y="1402"/>
                  </a:lnTo>
                  <a:lnTo>
                    <a:pt x="1220" y="1395"/>
                  </a:lnTo>
                  <a:lnTo>
                    <a:pt x="1204" y="1386"/>
                  </a:lnTo>
                  <a:lnTo>
                    <a:pt x="1188" y="1377"/>
                  </a:lnTo>
                  <a:lnTo>
                    <a:pt x="1173" y="1370"/>
                  </a:lnTo>
                  <a:lnTo>
                    <a:pt x="1162" y="1367"/>
                  </a:lnTo>
                  <a:lnTo>
                    <a:pt x="1153" y="1346"/>
                  </a:lnTo>
                  <a:lnTo>
                    <a:pt x="1145" y="1334"/>
                  </a:lnTo>
                  <a:lnTo>
                    <a:pt x="1136" y="1325"/>
                  </a:lnTo>
                  <a:lnTo>
                    <a:pt x="1127" y="1322"/>
                  </a:lnTo>
                  <a:lnTo>
                    <a:pt x="1113" y="1318"/>
                  </a:lnTo>
                  <a:lnTo>
                    <a:pt x="1098" y="1313"/>
                  </a:lnTo>
                  <a:lnTo>
                    <a:pt x="1078" y="1306"/>
                  </a:lnTo>
                  <a:lnTo>
                    <a:pt x="1066" y="1297"/>
                  </a:lnTo>
                  <a:lnTo>
                    <a:pt x="1056" y="1288"/>
                  </a:lnTo>
                  <a:lnTo>
                    <a:pt x="1040" y="1281"/>
                  </a:lnTo>
                  <a:lnTo>
                    <a:pt x="1030" y="1281"/>
                  </a:lnTo>
                  <a:lnTo>
                    <a:pt x="1023" y="1285"/>
                  </a:lnTo>
                  <a:lnTo>
                    <a:pt x="1017" y="1288"/>
                  </a:lnTo>
                  <a:lnTo>
                    <a:pt x="1010" y="1292"/>
                  </a:lnTo>
                  <a:lnTo>
                    <a:pt x="1002" y="1290"/>
                  </a:lnTo>
                  <a:lnTo>
                    <a:pt x="998" y="1288"/>
                  </a:lnTo>
                  <a:lnTo>
                    <a:pt x="995" y="1285"/>
                  </a:lnTo>
                  <a:lnTo>
                    <a:pt x="991" y="1281"/>
                  </a:lnTo>
                  <a:lnTo>
                    <a:pt x="986" y="1276"/>
                  </a:lnTo>
                  <a:lnTo>
                    <a:pt x="982" y="1273"/>
                  </a:lnTo>
                  <a:lnTo>
                    <a:pt x="979" y="1271"/>
                  </a:lnTo>
                  <a:lnTo>
                    <a:pt x="956" y="1267"/>
                  </a:lnTo>
                  <a:lnTo>
                    <a:pt x="953" y="1264"/>
                  </a:lnTo>
                  <a:lnTo>
                    <a:pt x="949" y="1261"/>
                  </a:lnTo>
                  <a:lnTo>
                    <a:pt x="946" y="1257"/>
                  </a:lnTo>
                  <a:lnTo>
                    <a:pt x="942" y="1254"/>
                  </a:lnTo>
                  <a:lnTo>
                    <a:pt x="941" y="1252"/>
                  </a:lnTo>
                  <a:lnTo>
                    <a:pt x="921" y="1255"/>
                  </a:lnTo>
                  <a:lnTo>
                    <a:pt x="918" y="1254"/>
                  </a:lnTo>
                  <a:lnTo>
                    <a:pt x="913" y="1247"/>
                  </a:lnTo>
                  <a:lnTo>
                    <a:pt x="904" y="1240"/>
                  </a:lnTo>
                  <a:lnTo>
                    <a:pt x="897" y="1231"/>
                  </a:lnTo>
                  <a:lnTo>
                    <a:pt x="890" y="1224"/>
                  </a:lnTo>
                  <a:lnTo>
                    <a:pt x="886" y="1220"/>
                  </a:lnTo>
                  <a:lnTo>
                    <a:pt x="893" y="1198"/>
                  </a:lnTo>
                  <a:lnTo>
                    <a:pt x="874" y="1177"/>
                  </a:lnTo>
                  <a:lnTo>
                    <a:pt x="857" y="1154"/>
                  </a:lnTo>
                  <a:lnTo>
                    <a:pt x="839" y="1130"/>
                  </a:lnTo>
                  <a:lnTo>
                    <a:pt x="822" y="1105"/>
                  </a:lnTo>
                  <a:lnTo>
                    <a:pt x="818" y="1103"/>
                  </a:lnTo>
                  <a:lnTo>
                    <a:pt x="813" y="1102"/>
                  </a:lnTo>
                  <a:lnTo>
                    <a:pt x="810" y="1102"/>
                  </a:lnTo>
                  <a:lnTo>
                    <a:pt x="804" y="1100"/>
                  </a:lnTo>
                  <a:lnTo>
                    <a:pt x="803" y="1098"/>
                  </a:lnTo>
                  <a:lnTo>
                    <a:pt x="796" y="1089"/>
                  </a:lnTo>
                  <a:lnTo>
                    <a:pt x="792" y="1079"/>
                  </a:lnTo>
                  <a:lnTo>
                    <a:pt x="789" y="1069"/>
                  </a:lnTo>
                  <a:lnTo>
                    <a:pt x="783" y="1058"/>
                  </a:lnTo>
                  <a:lnTo>
                    <a:pt x="775" y="1053"/>
                  </a:lnTo>
                  <a:lnTo>
                    <a:pt x="771" y="1049"/>
                  </a:lnTo>
                  <a:lnTo>
                    <a:pt x="768" y="1046"/>
                  </a:lnTo>
                  <a:lnTo>
                    <a:pt x="764" y="1044"/>
                  </a:lnTo>
                  <a:lnTo>
                    <a:pt x="764" y="1063"/>
                  </a:lnTo>
                  <a:lnTo>
                    <a:pt x="769" y="1070"/>
                  </a:lnTo>
                  <a:lnTo>
                    <a:pt x="780" y="1082"/>
                  </a:lnTo>
                  <a:lnTo>
                    <a:pt x="790" y="1096"/>
                  </a:lnTo>
                  <a:lnTo>
                    <a:pt x="803" y="1114"/>
                  </a:lnTo>
                  <a:lnTo>
                    <a:pt x="813" y="1131"/>
                  </a:lnTo>
                  <a:lnTo>
                    <a:pt x="824" y="1149"/>
                  </a:lnTo>
                  <a:lnTo>
                    <a:pt x="832" y="1165"/>
                  </a:lnTo>
                  <a:lnTo>
                    <a:pt x="836" y="1175"/>
                  </a:lnTo>
                  <a:lnTo>
                    <a:pt x="836" y="1182"/>
                  </a:lnTo>
                  <a:lnTo>
                    <a:pt x="834" y="1185"/>
                  </a:lnTo>
                  <a:lnTo>
                    <a:pt x="832" y="1187"/>
                  </a:lnTo>
                  <a:lnTo>
                    <a:pt x="832" y="1189"/>
                  </a:lnTo>
                  <a:lnTo>
                    <a:pt x="829" y="1191"/>
                  </a:lnTo>
                  <a:lnTo>
                    <a:pt x="829" y="1184"/>
                  </a:lnTo>
                  <a:lnTo>
                    <a:pt x="827" y="1178"/>
                  </a:lnTo>
                  <a:lnTo>
                    <a:pt x="827" y="1175"/>
                  </a:lnTo>
                  <a:lnTo>
                    <a:pt x="825" y="1171"/>
                  </a:lnTo>
                  <a:lnTo>
                    <a:pt x="822" y="1171"/>
                  </a:lnTo>
                  <a:lnTo>
                    <a:pt x="820" y="1171"/>
                  </a:lnTo>
                  <a:lnTo>
                    <a:pt x="818" y="1171"/>
                  </a:lnTo>
                  <a:lnTo>
                    <a:pt x="817" y="1171"/>
                  </a:lnTo>
                  <a:lnTo>
                    <a:pt x="815" y="1171"/>
                  </a:lnTo>
                  <a:lnTo>
                    <a:pt x="810" y="1171"/>
                  </a:lnTo>
                  <a:lnTo>
                    <a:pt x="806" y="1159"/>
                  </a:lnTo>
                  <a:lnTo>
                    <a:pt x="803" y="1147"/>
                  </a:lnTo>
                  <a:lnTo>
                    <a:pt x="797" y="1137"/>
                  </a:lnTo>
                  <a:lnTo>
                    <a:pt x="789" y="1128"/>
                  </a:lnTo>
                  <a:lnTo>
                    <a:pt x="778" y="1121"/>
                  </a:lnTo>
                  <a:lnTo>
                    <a:pt x="768" y="1114"/>
                  </a:lnTo>
                  <a:lnTo>
                    <a:pt x="759" y="1102"/>
                  </a:lnTo>
                  <a:lnTo>
                    <a:pt x="762" y="1100"/>
                  </a:lnTo>
                  <a:lnTo>
                    <a:pt x="764" y="1100"/>
                  </a:lnTo>
                  <a:lnTo>
                    <a:pt x="764" y="1100"/>
                  </a:lnTo>
                  <a:lnTo>
                    <a:pt x="766" y="1100"/>
                  </a:lnTo>
                  <a:lnTo>
                    <a:pt x="766" y="1098"/>
                  </a:lnTo>
                  <a:lnTo>
                    <a:pt x="766" y="1096"/>
                  </a:lnTo>
                  <a:lnTo>
                    <a:pt x="768" y="1095"/>
                  </a:lnTo>
                  <a:lnTo>
                    <a:pt x="755" y="1086"/>
                  </a:lnTo>
                  <a:lnTo>
                    <a:pt x="749" y="1075"/>
                  </a:lnTo>
                  <a:lnTo>
                    <a:pt x="743" y="1063"/>
                  </a:lnTo>
                  <a:lnTo>
                    <a:pt x="740" y="1049"/>
                  </a:lnTo>
                  <a:lnTo>
                    <a:pt x="733" y="1037"/>
                  </a:lnTo>
                  <a:lnTo>
                    <a:pt x="724" y="1027"/>
                  </a:lnTo>
                  <a:lnTo>
                    <a:pt x="714" y="1021"/>
                  </a:lnTo>
                  <a:lnTo>
                    <a:pt x="701" y="1016"/>
                  </a:lnTo>
                  <a:lnTo>
                    <a:pt x="691" y="1009"/>
                  </a:lnTo>
                  <a:lnTo>
                    <a:pt x="684" y="1000"/>
                  </a:lnTo>
                  <a:lnTo>
                    <a:pt x="680" y="990"/>
                  </a:lnTo>
                  <a:lnTo>
                    <a:pt x="675" y="979"/>
                  </a:lnTo>
                  <a:lnTo>
                    <a:pt x="663" y="962"/>
                  </a:lnTo>
                  <a:lnTo>
                    <a:pt x="653" y="950"/>
                  </a:lnTo>
                  <a:lnTo>
                    <a:pt x="642" y="939"/>
                  </a:lnTo>
                  <a:lnTo>
                    <a:pt x="635" y="927"/>
                  </a:lnTo>
                  <a:lnTo>
                    <a:pt x="630" y="911"/>
                  </a:lnTo>
                  <a:lnTo>
                    <a:pt x="626" y="890"/>
                  </a:lnTo>
                  <a:lnTo>
                    <a:pt x="625" y="861"/>
                  </a:lnTo>
                  <a:lnTo>
                    <a:pt x="625" y="854"/>
                  </a:lnTo>
                  <a:lnTo>
                    <a:pt x="626" y="840"/>
                  </a:lnTo>
                  <a:lnTo>
                    <a:pt x="626" y="821"/>
                  </a:lnTo>
                  <a:lnTo>
                    <a:pt x="626" y="798"/>
                  </a:lnTo>
                  <a:lnTo>
                    <a:pt x="626" y="777"/>
                  </a:lnTo>
                  <a:lnTo>
                    <a:pt x="628" y="760"/>
                  </a:lnTo>
                  <a:lnTo>
                    <a:pt x="630" y="749"/>
                  </a:lnTo>
                  <a:lnTo>
                    <a:pt x="635" y="747"/>
                  </a:lnTo>
                  <a:lnTo>
                    <a:pt x="639" y="747"/>
                  </a:lnTo>
                  <a:lnTo>
                    <a:pt x="642" y="747"/>
                  </a:lnTo>
                  <a:lnTo>
                    <a:pt x="646" y="747"/>
                  </a:lnTo>
                  <a:lnTo>
                    <a:pt x="649" y="749"/>
                  </a:lnTo>
                  <a:lnTo>
                    <a:pt x="651" y="753"/>
                  </a:lnTo>
                  <a:lnTo>
                    <a:pt x="654" y="756"/>
                  </a:lnTo>
                  <a:lnTo>
                    <a:pt x="656" y="760"/>
                  </a:lnTo>
                  <a:lnTo>
                    <a:pt x="656" y="740"/>
                  </a:lnTo>
                  <a:lnTo>
                    <a:pt x="644" y="726"/>
                  </a:lnTo>
                  <a:lnTo>
                    <a:pt x="630" y="712"/>
                  </a:lnTo>
                  <a:lnTo>
                    <a:pt x="614" y="702"/>
                  </a:lnTo>
                  <a:lnTo>
                    <a:pt x="614" y="711"/>
                  </a:lnTo>
                  <a:lnTo>
                    <a:pt x="621" y="716"/>
                  </a:lnTo>
                  <a:lnTo>
                    <a:pt x="628" y="721"/>
                  </a:lnTo>
                  <a:lnTo>
                    <a:pt x="635" y="726"/>
                  </a:lnTo>
                  <a:lnTo>
                    <a:pt x="640" y="733"/>
                  </a:lnTo>
                  <a:lnTo>
                    <a:pt x="640" y="737"/>
                  </a:lnTo>
                  <a:lnTo>
                    <a:pt x="639" y="737"/>
                  </a:lnTo>
                  <a:lnTo>
                    <a:pt x="639" y="739"/>
                  </a:lnTo>
                  <a:lnTo>
                    <a:pt x="639" y="739"/>
                  </a:lnTo>
                  <a:lnTo>
                    <a:pt x="637" y="740"/>
                  </a:lnTo>
                  <a:lnTo>
                    <a:pt x="633" y="742"/>
                  </a:lnTo>
                  <a:lnTo>
                    <a:pt x="632" y="744"/>
                  </a:lnTo>
                  <a:lnTo>
                    <a:pt x="626" y="744"/>
                  </a:lnTo>
                  <a:lnTo>
                    <a:pt x="621" y="744"/>
                  </a:lnTo>
                  <a:lnTo>
                    <a:pt x="619" y="744"/>
                  </a:lnTo>
                  <a:lnTo>
                    <a:pt x="619" y="742"/>
                  </a:lnTo>
                  <a:lnTo>
                    <a:pt x="618" y="742"/>
                  </a:lnTo>
                  <a:lnTo>
                    <a:pt x="618" y="742"/>
                  </a:lnTo>
                  <a:lnTo>
                    <a:pt x="614" y="740"/>
                  </a:lnTo>
                  <a:lnTo>
                    <a:pt x="602" y="725"/>
                  </a:lnTo>
                  <a:lnTo>
                    <a:pt x="591" y="709"/>
                  </a:lnTo>
                  <a:lnTo>
                    <a:pt x="583" y="691"/>
                  </a:lnTo>
                  <a:lnTo>
                    <a:pt x="591" y="691"/>
                  </a:lnTo>
                  <a:lnTo>
                    <a:pt x="595" y="693"/>
                  </a:lnTo>
                  <a:lnTo>
                    <a:pt x="598" y="693"/>
                  </a:lnTo>
                  <a:lnTo>
                    <a:pt x="602" y="693"/>
                  </a:lnTo>
                  <a:lnTo>
                    <a:pt x="605" y="691"/>
                  </a:lnTo>
                  <a:lnTo>
                    <a:pt x="591" y="686"/>
                  </a:lnTo>
                  <a:lnTo>
                    <a:pt x="583" y="678"/>
                  </a:lnTo>
                  <a:lnTo>
                    <a:pt x="576" y="667"/>
                  </a:lnTo>
                  <a:lnTo>
                    <a:pt x="570" y="655"/>
                  </a:lnTo>
                  <a:lnTo>
                    <a:pt x="567" y="643"/>
                  </a:lnTo>
                  <a:lnTo>
                    <a:pt x="562" y="632"/>
                  </a:lnTo>
                  <a:lnTo>
                    <a:pt x="555" y="623"/>
                  </a:lnTo>
                  <a:lnTo>
                    <a:pt x="544" y="618"/>
                  </a:lnTo>
                  <a:lnTo>
                    <a:pt x="548" y="595"/>
                  </a:lnTo>
                  <a:lnTo>
                    <a:pt x="536" y="582"/>
                  </a:lnTo>
                  <a:lnTo>
                    <a:pt x="525" y="566"/>
                  </a:lnTo>
                  <a:lnTo>
                    <a:pt x="516" y="550"/>
                  </a:lnTo>
                  <a:lnTo>
                    <a:pt x="504" y="534"/>
                  </a:lnTo>
                  <a:lnTo>
                    <a:pt x="490" y="522"/>
                  </a:lnTo>
                  <a:lnTo>
                    <a:pt x="471" y="513"/>
                  </a:lnTo>
                  <a:lnTo>
                    <a:pt x="448" y="508"/>
                  </a:lnTo>
                  <a:lnTo>
                    <a:pt x="429" y="499"/>
                  </a:lnTo>
                  <a:lnTo>
                    <a:pt x="415" y="487"/>
                  </a:lnTo>
                  <a:lnTo>
                    <a:pt x="399" y="473"/>
                  </a:lnTo>
                  <a:lnTo>
                    <a:pt x="384" y="465"/>
                  </a:lnTo>
                  <a:lnTo>
                    <a:pt x="352" y="465"/>
                  </a:lnTo>
                  <a:lnTo>
                    <a:pt x="342" y="459"/>
                  </a:lnTo>
                  <a:lnTo>
                    <a:pt x="333" y="452"/>
                  </a:lnTo>
                  <a:lnTo>
                    <a:pt x="323" y="447"/>
                  </a:lnTo>
                  <a:lnTo>
                    <a:pt x="307" y="445"/>
                  </a:lnTo>
                  <a:lnTo>
                    <a:pt x="307" y="468"/>
                  </a:lnTo>
                  <a:lnTo>
                    <a:pt x="289" y="477"/>
                  </a:lnTo>
                  <a:lnTo>
                    <a:pt x="274" y="486"/>
                  </a:lnTo>
                  <a:lnTo>
                    <a:pt x="253" y="491"/>
                  </a:lnTo>
                  <a:lnTo>
                    <a:pt x="258" y="475"/>
                  </a:lnTo>
                  <a:lnTo>
                    <a:pt x="265" y="459"/>
                  </a:lnTo>
                  <a:lnTo>
                    <a:pt x="275" y="445"/>
                  </a:lnTo>
                  <a:lnTo>
                    <a:pt x="284" y="430"/>
                  </a:lnTo>
                  <a:lnTo>
                    <a:pt x="275" y="430"/>
                  </a:lnTo>
                  <a:lnTo>
                    <a:pt x="275" y="433"/>
                  </a:lnTo>
                  <a:lnTo>
                    <a:pt x="262" y="444"/>
                  </a:lnTo>
                  <a:lnTo>
                    <a:pt x="251" y="458"/>
                  </a:lnTo>
                  <a:lnTo>
                    <a:pt x="244" y="473"/>
                  </a:lnTo>
                  <a:lnTo>
                    <a:pt x="239" y="489"/>
                  </a:lnTo>
                  <a:lnTo>
                    <a:pt x="232" y="506"/>
                  </a:lnTo>
                  <a:lnTo>
                    <a:pt x="221" y="522"/>
                  </a:lnTo>
                  <a:lnTo>
                    <a:pt x="214" y="529"/>
                  </a:lnTo>
                  <a:lnTo>
                    <a:pt x="200" y="540"/>
                  </a:lnTo>
                  <a:lnTo>
                    <a:pt x="183" y="550"/>
                  </a:lnTo>
                  <a:lnTo>
                    <a:pt x="162" y="562"/>
                  </a:lnTo>
                  <a:lnTo>
                    <a:pt x="141" y="576"/>
                  </a:lnTo>
                  <a:lnTo>
                    <a:pt x="120" y="589"/>
                  </a:lnTo>
                  <a:lnTo>
                    <a:pt x="99" y="599"/>
                  </a:lnTo>
                  <a:lnTo>
                    <a:pt x="83" y="606"/>
                  </a:lnTo>
                  <a:lnTo>
                    <a:pt x="73" y="609"/>
                  </a:lnTo>
                  <a:lnTo>
                    <a:pt x="73" y="606"/>
                  </a:lnTo>
                  <a:lnTo>
                    <a:pt x="77" y="606"/>
                  </a:lnTo>
                  <a:lnTo>
                    <a:pt x="89" y="594"/>
                  </a:lnTo>
                  <a:lnTo>
                    <a:pt x="104" y="583"/>
                  </a:lnTo>
                  <a:lnTo>
                    <a:pt x="122" y="573"/>
                  </a:lnTo>
                  <a:lnTo>
                    <a:pt x="139" y="562"/>
                  </a:lnTo>
                  <a:lnTo>
                    <a:pt x="155" y="550"/>
                  </a:lnTo>
                  <a:lnTo>
                    <a:pt x="167" y="536"/>
                  </a:lnTo>
                  <a:lnTo>
                    <a:pt x="176" y="520"/>
                  </a:lnTo>
                  <a:lnTo>
                    <a:pt x="179" y="499"/>
                  </a:lnTo>
                  <a:lnTo>
                    <a:pt x="166" y="503"/>
                  </a:lnTo>
                  <a:lnTo>
                    <a:pt x="157" y="506"/>
                  </a:lnTo>
                  <a:lnTo>
                    <a:pt x="145" y="510"/>
                  </a:lnTo>
                  <a:lnTo>
                    <a:pt x="145" y="506"/>
                  </a:lnTo>
                  <a:lnTo>
                    <a:pt x="145" y="503"/>
                  </a:lnTo>
                  <a:lnTo>
                    <a:pt x="145" y="503"/>
                  </a:lnTo>
                  <a:lnTo>
                    <a:pt x="143" y="501"/>
                  </a:lnTo>
                  <a:lnTo>
                    <a:pt x="143" y="501"/>
                  </a:lnTo>
                  <a:lnTo>
                    <a:pt x="141" y="501"/>
                  </a:lnTo>
                  <a:lnTo>
                    <a:pt x="138" y="499"/>
                  </a:lnTo>
                  <a:lnTo>
                    <a:pt x="136" y="501"/>
                  </a:lnTo>
                  <a:lnTo>
                    <a:pt x="134" y="503"/>
                  </a:lnTo>
                  <a:lnTo>
                    <a:pt x="132" y="505"/>
                  </a:lnTo>
                  <a:lnTo>
                    <a:pt x="131" y="505"/>
                  </a:lnTo>
                  <a:lnTo>
                    <a:pt x="127" y="506"/>
                  </a:lnTo>
                  <a:lnTo>
                    <a:pt x="122" y="506"/>
                  </a:lnTo>
                  <a:lnTo>
                    <a:pt x="120" y="496"/>
                  </a:lnTo>
                  <a:lnTo>
                    <a:pt x="115" y="482"/>
                  </a:lnTo>
                  <a:lnTo>
                    <a:pt x="111" y="472"/>
                  </a:lnTo>
                  <a:lnTo>
                    <a:pt x="108" y="475"/>
                  </a:lnTo>
                  <a:lnTo>
                    <a:pt x="106" y="477"/>
                  </a:lnTo>
                  <a:lnTo>
                    <a:pt x="104" y="477"/>
                  </a:lnTo>
                  <a:lnTo>
                    <a:pt x="101" y="477"/>
                  </a:lnTo>
                  <a:lnTo>
                    <a:pt x="99" y="475"/>
                  </a:lnTo>
                  <a:lnTo>
                    <a:pt x="82" y="463"/>
                  </a:lnTo>
                  <a:lnTo>
                    <a:pt x="68" y="445"/>
                  </a:lnTo>
                  <a:lnTo>
                    <a:pt x="57" y="426"/>
                  </a:lnTo>
                  <a:lnTo>
                    <a:pt x="63" y="416"/>
                  </a:lnTo>
                  <a:lnTo>
                    <a:pt x="68" y="403"/>
                  </a:lnTo>
                  <a:lnTo>
                    <a:pt x="73" y="393"/>
                  </a:lnTo>
                  <a:lnTo>
                    <a:pt x="80" y="384"/>
                  </a:lnTo>
                  <a:lnTo>
                    <a:pt x="92" y="377"/>
                  </a:lnTo>
                  <a:lnTo>
                    <a:pt x="103" y="374"/>
                  </a:lnTo>
                  <a:lnTo>
                    <a:pt x="113" y="369"/>
                  </a:lnTo>
                  <a:lnTo>
                    <a:pt x="120" y="362"/>
                  </a:lnTo>
                  <a:lnTo>
                    <a:pt x="125" y="351"/>
                  </a:lnTo>
                  <a:lnTo>
                    <a:pt x="125" y="334"/>
                  </a:lnTo>
                  <a:lnTo>
                    <a:pt x="127" y="332"/>
                  </a:lnTo>
                  <a:lnTo>
                    <a:pt x="129" y="332"/>
                  </a:lnTo>
                  <a:lnTo>
                    <a:pt x="129" y="330"/>
                  </a:lnTo>
                  <a:lnTo>
                    <a:pt x="129" y="328"/>
                  </a:lnTo>
                  <a:lnTo>
                    <a:pt x="131" y="327"/>
                  </a:lnTo>
                  <a:lnTo>
                    <a:pt x="115" y="327"/>
                  </a:lnTo>
                  <a:lnTo>
                    <a:pt x="111" y="330"/>
                  </a:lnTo>
                  <a:lnTo>
                    <a:pt x="110" y="332"/>
                  </a:lnTo>
                  <a:lnTo>
                    <a:pt x="108" y="334"/>
                  </a:lnTo>
                  <a:lnTo>
                    <a:pt x="104" y="335"/>
                  </a:lnTo>
                  <a:lnTo>
                    <a:pt x="101" y="337"/>
                  </a:lnTo>
                  <a:lnTo>
                    <a:pt x="96" y="337"/>
                  </a:lnTo>
                  <a:lnTo>
                    <a:pt x="85" y="334"/>
                  </a:lnTo>
                  <a:lnTo>
                    <a:pt x="70" y="328"/>
                  </a:lnTo>
                  <a:lnTo>
                    <a:pt x="52" y="325"/>
                  </a:lnTo>
                  <a:lnTo>
                    <a:pt x="38" y="318"/>
                  </a:lnTo>
                  <a:lnTo>
                    <a:pt x="35" y="292"/>
                  </a:lnTo>
                  <a:lnTo>
                    <a:pt x="42" y="292"/>
                  </a:lnTo>
                  <a:lnTo>
                    <a:pt x="45" y="290"/>
                  </a:lnTo>
                  <a:lnTo>
                    <a:pt x="50" y="288"/>
                  </a:lnTo>
                  <a:lnTo>
                    <a:pt x="54" y="287"/>
                  </a:lnTo>
                  <a:lnTo>
                    <a:pt x="57" y="287"/>
                  </a:lnTo>
                  <a:lnTo>
                    <a:pt x="61" y="283"/>
                  </a:lnTo>
                  <a:lnTo>
                    <a:pt x="64" y="280"/>
                  </a:lnTo>
                  <a:lnTo>
                    <a:pt x="63" y="278"/>
                  </a:lnTo>
                  <a:lnTo>
                    <a:pt x="63" y="278"/>
                  </a:lnTo>
                  <a:lnTo>
                    <a:pt x="63" y="276"/>
                  </a:lnTo>
                  <a:lnTo>
                    <a:pt x="63" y="276"/>
                  </a:lnTo>
                  <a:lnTo>
                    <a:pt x="61" y="273"/>
                  </a:lnTo>
                  <a:lnTo>
                    <a:pt x="77" y="273"/>
                  </a:lnTo>
                  <a:lnTo>
                    <a:pt x="78" y="271"/>
                  </a:lnTo>
                  <a:lnTo>
                    <a:pt x="80" y="271"/>
                  </a:lnTo>
                  <a:lnTo>
                    <a:pt x="82" y="269"/>
                  </a:lnTo>
                  <a:lnTo>
                    <a:pt x="83" y="269"/>
                  </a:lnTo>
                  <a:lnTo>
                    <a:pt x="87" y="269"/>
                  </a:lnTo>
                  <a:lnTo>
                    <a:pt x="92" y="274"/>
                  </a:lnTo>
                  <a:lnTo>
                    <a:pt x="97" y="278"/>
                  </a:lnTo>
                  <a:lnTo>
                    <a:pt x="103" y="283"/>
                  </a:lnTo>
                  <a:lnTo>
                    <a:pt x="106" y="288"/>
                  </a:lnTo>
                  <a:lnTo>
                    <a:pt x="118" y="283"/>
                  </a:lnTo>
                  <a:lnTo>
                    <a:pt x="118" y="276"/>
                  </a:lnTo>
                  <a:lnTo>
                    <a:pt x="115" y="271"/>
                  </a:lnTo>
                  <a:lnTo>
                    <a:pt x="113" y="266"/>
                  </a:lnTo>
                  <a:lnTo>
                    <a:pt x="111" y="260"/>
                  </a:lnTo>
                  <a:lnTo>
                    <a:pt x="110" y="255"/>
                  </a:lnTo>
                  <a:lnTo>
                    <a:pt x="106" y="250"/>
                  </a:lnTo>
                  <a:lnTo>
                    <a:pt x="94" y="236"/>
                  </a:lnTo>
                  <a:lnTo>
                    <a:pt x="80" y="225"/>
                  </a:lnTo>
                  <a:lnTo>
                    <a:pt x="64" y="215"/>
                  </a:lnTo>
                  <a:lnTo>
                    <a:pt x="50" y="205"/>
                  </a:lnTo>
                  <a:lnTo>
                    <a:pt x="42" y="189"/>
                  </a:lnTo>
                  <a:lnTo>
                    <a:pt x="45" y="184"/>
                  </a:lnTo>
                  <a:lnTo>
                    <a:pt x="47" y="178"/>
                  </a:lnTo>
                  <a:lnTo>
                    <a:pt x="49" y="173"/>
                  </a:lnTo>
                  <a:lnTo>
                    <a:pt x="70" y="175"/>
                  </a:lnTo>
                  <a:lnTo>
                    <a:pt x="90" y="173"/>
                  </a:lnTo>
                  <a:lnTo>
                    <a:pt x="106" y="164"/>
                  </a:lnTo>
                  <a:lnTo>
                    <a:pt x="111" y="152"/>
                  </a:lnTo>
                  <a:lnTo>
                    <a:pt x="115" y="140"/>
                  </a:lnTo>
                  <a:lnTo>
                    <a:pt x="118" y="129"/>
                  </a:lnTo>
                  <a:lnTo>
                    <a:pt x="131" y="119"/>
                  </a:lnTo>
                  <a:lnTo>
                    <a:pt x="148" y="110"/>
                  </a:lnTo>
                  <a:lnTo>
                    <a:pt x="167" y="105"/>
                  </a:lnTo>
                  <a:lnTo>
                    <a:pt x="183" y="98"/>
                  </a:lnTo>
                  <a:lnTo>
                    <a:pt x="199" y="88"/>
                  </a:lnTo>
                  <a:lnTo>
                    <a:pt x="204" y="91"/>
                  </a:lnTo>
                  <a:lnTo>
                    <a:pt x="207" y="93"/>
                  </a:lnTo>
                  <a:lnTo>
                    <a:pt x="207" y="96"/>
                  </a:lnTo>
                  <a:lnTo>
                    <a:pt x="209" y="98"/>
                  </a:lnTo>
                  <a:lnTo>
                    <a:pt x="209" y="102"/>
                  </a:lnTo>
                  <a:lnTo>
                    <a:pt x="211" y="103"/>
                  </a:lnTo>
                  <a:lnTo>
                    <a:pt x="214" y="107"/>
                  </a:lnTo>
                  <a:lnTo>
                    <a:pt x="218" y="110"/>
                  </a:lnTo>
                  <a:lnTo>
                    <a:pt x="223" y="110"/>
                  </a:lnTo>
                  <a:lnTo>
                    <a:pt x="227" y="110"/>
                  </a:lnTo>
                  <a:lnTo>
                    <a:pt x="230" y="109"/>
                  </a:lnTo>
                  <a:lnTo>
                    <a:pt x="234" y="107"/>
                  </a:lnTo>
                  <a:lnTo>
                    <a:pt x="237" y="107"/>
                  </a:lnTo>
                  <a:lnTo>
                    <a:pt x="241" y="107"/>
                  </a:lnTo>
                  <a:lnTo>
                    <a:pt x="244" y="109"/>
                  </a:lnTo>
                  <a:lnTo>
                    <a:pt x="248" y="112"/>
                  </a:lnTo>
                  <a:lnTo>
                    <a:pt x="253" y="117"/>
                  </a:lnTo>
                  <a:lnTo>
                    <a:pt x="256" y="121"/>
                  </a:lnTo>
                  <a:lnTo>
                    <a:pt x="260" y="124"/>
                  </a:lnTo>
                  <a:lnTo>
                    <a:pt x="265" y="126"/>
                  </a:lnTo>
                  <a:lnTo>
                    <a:pt x="270" y="128"/>
                  </a:lnTo>
                  <a:lnTo>
                    <a:pt x="275" y="126"/>
                  </a:lnTo>
                  <a:lnTo>
                    <a:pt x="279" y="126"/>
                  </a:lnTo>
                  <a:lnTo>
                    <a:pt x="282" y="124"/>
                  </a:lnTo>
                  <a:lnTo>
                    <a:pt x="288" y="122"/>
                  </a:lnTo>
                  <a:lnTo>
                    <a:pt x="291" y="122"/>
                  </a:lnTo>
                  <a:lnTo>
                    <a:pt x="302" y="126"/>
                  </a:lnTo>
                  <a:lnTo>
                    <a:pt x="317" y="131"/>
                  </a:lnTo>
                  <a:lnTo>
                    <a:pt x="331" y="138"/>
                  </a:lnTo>
                  <a:lnTo>
                    <a:pt x="345" y="142"/>
                  </a:lnTo>
                  <a:lnTo>
                    <a:pt x="375" y="138"/>
                  </a:lnTo>
                  <a:lnTo>
                    <a:pt x="394" y="147"/>
                  </a:lnTo>
                  <a:lnTo>
                    <a:pt x="412" y="159"/>
                  </a:lnTo>
                  <a:lnTo>
                    <a:pt x="429" y="170"/>
                  </a:lnTo>
                  <a:lnTo>
                    <a:pt x="448" y="180"/>
                  </a:lnTo>
                  <a:lnTo>
                    <a:pt x="471" y="184"/>
                  </a:lnTo>
                  <a:lnTo>
                    <a:pt x="471" y="177"/>
                  </a:lnTo>
                  <a:lnTo>
                    <a:pt x="466" y="171"/>
                  </a:lnTo>
                  <a:lnTo>
                    <a:pt x="461" y="164"/>
                  </a:lnTo>
                  <a:lnTo>
                    <a:pt x="455" y="157"/>
                  </a:lnTo>
                  <a:lnTo>
                    <a:pt x="452" y="149"/>
                  </a:lnTo>
                  <a:lnTo>
                    <a:pt x="473" y="147"/>
                  </a:lnTo>
                  <a:lnTo>
                    <a:pt x="487" y="143"/>
                  </a:lnTo>
                  <a:lnTo>
                    <a:pt x="499" y="136"/>
                  </a:lnTo>
                  <a:lnTo>
                    <a:pt x="509" y="129"/>
                  </a:lnTo>
                  <a:lnTo>
                    <a:pt x="520" y="121"/>
                  </a:lnTo>
                  <a:lnTo>
                    <a:pt x="532" y="115"/>
                  </a:lnTo>
                  <a:lnTo>
                    <a:pt x="548" y="112"/>
                  </a:lnTo>
                  <a:lnTo>
                    <a:pt x="551" y="114"/>
                  </a:lnTo>
                  <a:lnTo>
                    <a:pt x="557" y="115"/>
                  </a:lnTo>
                  <a:lnTo>
                    <a:pt x="560" y="117"/>
                  </a:lnTo>
                  <a:lnTo>
                    <a:pt x="563" y="119"/>
                  </a:lnTo>
                  <a:lnTo>
                    <a:pt x="557" y="119"/>
                  </a:lnTo>
                  <a:lnTo>
                    <a:pt x="539" y="133"/>
                  </a:lnTo>
                  <a:lnTo>
                    <a:pt x="520" y="145"/>
                  </a:lnTo>
                  <a:lnTo>
                    <a:pt x="499" y="154"/>
                  </a:lnTo>
                  <a:lnTo>
                    <a:pt x="499" y="161"/>
                  </a:lnTo>
                  <a:lnTo>
                    <a:pt x="518" y="164"/>
                  </a:lnTo>
                  <a:lnTo>
                    <a:pt x="527" y="154"/>
                  </a:lnTo>
                  <a:lnTo>
                    <a:pt x="536" y="149"/>
                  </a:lnTo>
                  <a:lnTo>
                    <a:pt x="548" y="147"/>
                  </a:lnTo>
                  <a:lnTo>
                    <a:pt x="560" y="147"/>
                  </a:lnTo>
                  <a:lnTo>
                    <a:pt x="576" y="145"/>
                  </a:lnTo>
                  <a:lnTo>
                    <a:pt x="577" y="140"/>
                  </a:lnTo>
                  <a:lnTo>
                    <a:pt x="579" y="135"/>
                  </a:lnTo>
                  <a:lnTo>
                    <a:pt x="583" y="129"/>
                  </a:lnTo>
                  <a:lnTo>
                    <a:pt x="586" y="126"/>
                  </a:lnTo>
                  <a:lnTo>
                    <a:pt x="591" y="138"/>
                  </a:lnTo>
                  <a:lnTo>
                    <a:pt x="597" y="147"/>
                  </a:lnTo>
                  <a:lnTo>
                    <a:pt x="605" y="154"/>
                  </a:lnTo>
                  <a:lnTo>
                    <a:pt x="618" y="157"/>
                  </a:lnTo>
                  <a:lnTo>
                    <a:pt x="621" y="154"/>
                  </a:lnTo>
                  <a:lnTo>
                    <a:pt x="623" y="152"/>
                  </a:lnTo>
                  <a:lnTo>
                    <a:pt x="626" y="150"/>
                  </a:lnTo>
                  <a:lnTo>
                    <a:pt x="628" y="149"/>
                  </a:lnTo>
                  <a:lnTo>
                    <a:pt x="632" y="149"/>
                  </a:lnTo>
                  <a:lnTo>
                    <a:pt x="633" y="149"/>
                  </a:lnTo>
                  <a:lnTo>
                    <a:pt x="637" y="154"/>
                  </a:lnTo>
                  <a:lnTo>
                    <a:pt x="639" y="157"/>
                  </a:lnTo>
                  <a:lnTo>
                    <a:pt x="640" y="161"/>
                  </a:lnTo>
                  <a:lnTo>
                    <a:pt x="646" y="159"/>
                  </a:lnTo>
                  <a:lnTo>
                    <a:pt x="651" y="156"/>
                  </a:lnTo>
                  <a:lnTo>
                    <a:pt x="654" y="152"/>
                  </a:lnTo>
                  <a:lnTo>
                    <a:pt x="659" y="150"/>
                  </a:lnTo>
                  <a:lnTo>
                    <a:pt x="663" y="149"/>
                  </a:lnTo>
                  <a:lnTo>
                    <a:pt x="682" y="154"/>
                  </a:lnTo>
                  <a:lnTo>
                    <a:pt x="698" y="166"/>
                  </a:lnTo>
                  <a:lnTo>
                    <a:pt x="714" y="178"/>
                  </a:lnTo>
                  <a:lnTo>
                    <a:pt x="729" y="189"/>
                  </a:lnTo>
                  <a:lnTo>
                    <a:pt x="735" y="189"/>
                  </a:lnTo>
                  <a:lnTo>
                    <a:pt x="740" y="189"/>
                  </a:lnTo>
                  <a:lnTo>
                    <a:pt x="743" y="187"/>
                  </a:lnTo>
                  <a:lnTo>
                    <a:pt x="749" y="185"/>
                  </a:lnTo>
                  <a:lnTo>
                    <a:pt x="752" y="184"/>
                  </a:lnTo>
                  <a:lnTo>
                    <a:pt x="755" y="184"/>
                  </a:lnTo>
                  <a:lnTo>
                    <a:pt x="759" y="187"/>
                  </a:lnTo>
                  <a:lnTo>
                    <a:pt x="762" y="191"/>
                  </a:lnTo>
                  <a:lnTo>
                    <a:pt x="766" y="196"/>
                  </a:lnTo>
                  <a:lnTo>
                    <a:pt x="769" y="203"/>
                  </a:lnTo>
                  <a:lnTo>
                    <a:pt x="771" y="206"/>
                  </a:lnTo>
                  <a:lnTo>
                    <a:pt x="768" y="208"/>
                  </a:lnTo>
                  <a:lnTo>
                    <a:pt x="764" y="210"/>
                  </a:lnTo>
                  <a:lnTo>
                    <a:pt x="764" y="210"/>
                  </a:lnTo>
                  <a:lnTo>
                    <a:pt x="762" y="211"/>
                  </a:lnTo>
                  <a:lnTo>
                    <a:pt x="762" y="213"/>
                  </a:lnTo>
                  <a:lnTo>
                    <a:pt x="761" y="215"/>
                  </a:lnTo>
                  <a:lnTo>
                    <a:pt x="759" y="218"/>
                  </a:lnTo>
                  <a:lnTo>
                    <a:pt x="771" y="218"/>
                  </a:lnTo>
                  <a:lnTo>
                    <a:pt x="787" y="220"/>
                  </a:lnTo>
                  <a:lnTo>
                    <a:pt x="803" y="220"/>
                  </a:lnTo>
                  <a:lnTo>
                    <a:pt x="817" y="220"/>
                  </a:lnTo>
                  <a:lnTo>
                    <a:pt x="825" y="222"/>
                  </a:lnTo>
                  <a:lnTo>
                    <a:pt x="834" y="232"/>
                  </a:lnTo>
                  <a:lnTo>
                    <a:pt x="843" y="243"/>
                  </a:lnTo>
                  <a:lnTo>
                    <a:pt x="851" y="253"/>
                  </a:lnTo>
                  <a:lnTo>
                    <a:pt x="851" y="218"/>
                  </a:lnTo>
                  <a:lnTo>
                    <a:pt x="860" y="218"/>
                  </a:lnTo>
                  <a:lnTo>
                    <a:pt x="867" y="218"/>
                  </a:lnTo>
                  <a:lnTo>
                    <a:pt x="872" y="217"/>
                  </a:lnTo>
                  <a:lnTo>
                    <a:pt x="879" y="215"/>
                  </a:lnTo>
                  <a:lnTo>
                    <a:pt x="879" y="211"/>
                  </a:lnTo>
                  <a:lnTo>
                    <a:pt x="848" y="211"/>
                  </a:lnTo>
                  <a:lnTo>
                    <a:pt x="846" y="206"/>
                  </a:lnTo>
                  <a:lnTo>
                    <a:pt x="845" y="205"/>
                  </a:lnTo>
                  <a:lnTo>
                    <a:pt x="843" y="201"/>
                  </a:lnTo>
                  <a:lnTo>
                    <a:pt x="841" y="198"/>
                  </a:lnTo>
                  <a:lnTo>
                    <a:pt x="841" y="192"/>
                  </a:lnTo>
                  <a:lnTo>
                    <a:pt x="845" y="192"/>
                  </a:lnTo>
                  <a:lnTo>
                    <a:pt x="845" y="189"/>
                  </a:lnTo>
                  <a:lnTo>
                    <a:pt x="890" y="184"/>
                  </a:lnTo>
                  <a:lnTo>
                    <a:pt x="890" y="196"/>
                  </a:lnTo>
                  <a:lnTo>
                    <a:pt x="895" y="199"/>
                  </a:lnTo>
                  <a:lnTo>
                    <a:pt x="899" y="205"/>
                  </a:lnTo>
                  <a:lnTo>
                    <a:pt x="902" y="208"/>
                  </a:lnTo>
                  <a:lnTo>
                    <a:pt x="906" y="215"/>
                  </a:lnTo>
                  <a:lnTo>
                    <a:pt x="925" y="215"/>
                  </a:lnTo>
                  <a:lnTo>
                    <a:pt x="937" y="218"/>
                  </a:lnTo>
                  <a:lnTo>
                    <a:pt x="949" y="220"/>
                  </a:lnTo>
                  <a:lnTo>
                    <a:pt x="961" y="222"/>
                  </a:lnTo>
                  <a:lnTo>
                    <a:pt x="979" y="222"/>
                  </a:lnTo>
                  <a:lnTo>
                    <a:pt x="981" y="220"/>
                  </a:lnTo>
                  <a:lnTo>
                    <a:pt x="982" y="218"/>
                  </a:lnTo>
                  <a:lnTo>
                    <a:pt x="984" y="217"/>
                  </a:lnTo>
                  <a:lnTo>
                    <a:pt x="986" y="215"/>
                  </a:lnTo>
                  <a:lnTo>
                    <a:pt x="986" y="203"/>
                  </a:lnTo>
                  <a:lnTo>
                    <a:pt x="1009" y="203"/>
                  </a:lnTo>
                  <a:lnTo>
                    <a:pt x="1016" y="218"/>
                  </a:lnTo>
                  <a:lnTo>
                    <a:pt x="1024" y="234"/>
                  </a:lnTo>
                  <a:lnTo>
                    <a:pt x="1026" y="227"/>
                  </a:lnTo>
                  <a:lnTo>
                    <a:pt x="1026" y="224"/>
                  </a:lnTo>
                  <a:lnTo>
                    <a:pt x="1028" y="218"/>
                  </a:lnTo>
                  <a:lnTo>
                    <a:pt x="1028" y="215"/>
                  </a:lnTo>
                  <a:lnTo>
                    <a:pt x="1040" y="215"/>
                  </a:lnTo>
                  <a:lnTo>
                    <a:pt x="1040" y="201"/>
                  </a:lnTo>
                  <a:lnTo>
                    <a:pt x="1040" y="185"/>
                  </a:lnTo>
                  <a:lnTo>
                    <a:pt x="1042" y="171"/>
                  </a:lnTo>
                  <a:lnTo>
                    <a:pt x="1040" y="164"/>
                  </a:lnTo>
                  <a:lnTo>
                    <a:pt x="1028" y="150"/>
                  </a:lnTo>
                  <a:lnTo>
                    <a:pt x="1019" y="135"/>
                  </a:lnTo>
                  <a:lnTo>
                    <a:pt x="1017" y="117"/>
                  </a:lnTo>
                  <a:lnTo>
                    <a:pt x="1021" y="100"/>
                  </a:lnTo>
                  <a:lnTo>
                    <a:pt x="1033" y="81"/>
                  </a:lnTo>
                  <a:lnTo>
                    <a:pt x="1042" y="77"/>
                  </a:lnTo>
                  <a:lnTo>
                    <a:pt x="1052" y="74"/>
                  </a:lnTo>
                  <a:lnTo>
                    <a:pt x="1063" y="72"/>
                  </a:lnTo>
                  <a:close/>
                  <a:moveTo>
                    <a:pt x="851" y="23"/>
                  </a:moveTo>
                  <a:lnTo>
                    <a:pt x="872" y="37"/>
                  </a:lnTo>
                  <a:lnTo>
                    <a:pt x="885" y="54"/>
                  </a:lnTo>
                  <a:lnTo>
                    <a:pt x="892" y="75"/>
                  </a:lnTo>
                  <a:lnTo>
                    <a:pt x="897" y="102"/>
                  </a:lnTo>
                  <a:lnTo>
                    <a:pt x="902" y="129"/>
                  </a:lnTo>
                  <a:lnTo>
                    <a:pt x="918" y="131"/>
                  </a:lnTo>
                  <a:lnTo>
                    <a:pt x="928" y="133"/>
                  </a:lnTo>
                  <a:lnTo>
                    <a:pt x="937" y="140"/>
                  </a:lnTo>
                  <a:lnTo>
                    <a:pt x="942" y="149"/>
                  </a:lnTo>
                  <a:lnTo>
                    <a:pt x="944" y="164"/>
                  </a:lnTo>
                  <a:lnTo>
                    <a:pt x="941" y="164"/>
                  </a:lnTo>
                  <a:lnTo>
                    <a:pt x="939" y="163"/>
                  </a:lnTo>
                  <a:lnTo>
                    <a:pt x="937" y="161"/>
                  </a:lnTo>
                  <a:lnTo>
                    <a:pt x="935" y="159"/>
                  </a:lnTo>
                  <a:lnTo>
                    <a:pt x="932" y="157"/>
                  </a:lnTo>
                  <a:lnTo>
                    <a:pt x="932" y="164"/>
                  </a:lnTo>
                  <a:lnTo>
                    <a:pt x="935" y="168"/>
                  </a:lnTo>
                  <a:lnTo>
                    <a:pt x="937" y="170"/>
                  </a:lnTo>
                  <a:lnTo>
                    <a:pt x="939" y="170"/>
                  </a:lnTo>
                  <a:lnTo>
                    <a:pt x="939" y="173"/>
                  </a:lnTo>
                  <a:lnTo>
                    <a:pt x="939" y="175"/>
                  </a:lnTo>
                  <a:lnTo>
                    <a:pt x="941" y="180"/>
                  </a:lnTo>
                  <a:lnTo>
                    <a:pt x="932" y="182"/>
                  </a:lnTo>
                  <a:lnTo>
                    <a:pt x="923" y="184"/>
                  </a:lnTo>
                  <a:lnTo>
                    <a:pt x="913" y="184"/>
                  </a:lnTo>
                  <a:lnTo>
                    <a:pt x="895" y="177"/>
                  </a:lnTo>
                  <a:lnTo>
                    <a:pt x="878" y="175"/>
                  </a:lnTo>
                  <a:lnTo>
                    <a:pt x="858" y="178"/>
                  </a:lnTo>
                  <a:lnTo>
                    <a:pt x="839" y="184"/>
                  </a:lnTo>
                  <a:lnTo>
                    <a:pt x="820" y="187"/>
                  </a:lnTo>
                  <a:lnTo>
                    <a:pt x="799" y="187"/>
                  </a:lnTo>
                  <a:lnTo>
                    <a:pt x="775" y="180"/>
                  </a:lnTo>
                  <a:lnTo>
                    <a:pt x="762" y="177"/>
                  </a:lnTo>
                  <a:lnTo>
                    <a:pt x="752" y="175"/>
                  </a:lnTo>
                  <a:lnTo>
                    <a:pt x="743" y="173"/>
                  </a:lnTo>
                  <a:lnTo>
                    <a:pt x="735" y="168"/>
                  </a:lnTo>
                  <a:lnTo>
                    <a:pt x="729" y="157"/>
                  </a:lnTo>
                  <a:lnTo>
                    <a:pt x="733" y="157"/>
                  </a:lnTo>
                  <a:lnTo>
                    <a:pt x="742" y="149"/>
                  </a:lnTo>
                  <a:lnTo>
                    <a:pt x="755" y="145"/>
                  </a:lnTo>
                  <a:lnTo>
                    <a:pt x="771" y="143"/>
                  </a:lnTo>
                  <a:lnTo>
                    <a:pt x="787" y="142"/>
                  </a:lnTo>
                  <a:lnTo>
                    <a:pt x="787" y="138"/>
                  </a:lnTo>
                  <a:lnTo>
                    <a:pt x="780" y="133"/>
                  </a:lnTo>
                  <a:lnTo>
                    <a:pt x="775" y="129"/>
                  </a:lnTo>
                  <a:lnTo>
                    <a:pt x="768" y="128"/>
                  </a:lnTo>
                  <a:lnTo>
                    <a:pt x="755" y="126"/>
                  </a:lnTo>
                  <a:lnTo>
                    <a:pt x="749" y="126"/>
                  </a:lnTo>
                  <a:lnTo>
                    <a:pt x="736" y="126"/>
                  </a:lnTo>
                  <a:lnTo>
                    <a:pt x="721" y="126"/>
                  </a:lnTo>
                  <a:lnTo>
                    <a:pt x="719" y="115"/>
                  </a:lnTo>
                  <a:lnTo>
                    <a:pt x="714" y="105"/>
                  </a:lnTo>
                  <a:lnTo>
                    <a:pt x="710" y="96"/>
                  </a:lnTo>
                  <a:lnTo>
                    <a:pt x="707" y="86"/>
                  </a:lnTo>
                  <a:lnTo>
                    <a:pt x="707" y="68"/>
                  </a:lnTo>
                  <a:lnTo>
                    <a:pt x="714" y="58"/>
                  </a:lnTo>
                  <a:lnTo>
                    <a:pt x="721" y="46"/>
                  </a:lnTo>
                  <a:lnTo>
                    <a:pt x="729" y="35"/>
                  </a:lnTo>
                  <a:lnTo>
                    <a:pt x="740" y="28"/>
                  </a:lnTo>
                  <a:lnTo>
                    <a:pt x="752" y="30"/>
                  </a:lnTo>
                  <a:lnTo>
                    <a:pt x="755" y="30"/>
                  </a:lnTo>
                  <a:lnTo>
                    <a:pt x="755" y="33"/>
                  </a:lnTo>
                  <a:lnTo>
                    <a:pt x="755" y="35"/>
                  </a:lnTo>
                  <a:lnTo>
                    <a:pt x="754" y="35"/>
                  </a:lnTo>
                  <a:lnTo>
                    <a:pt x="754" y="37"/>
                  </a:lnTo>
                  <a:lnTo>
                    <a:pt x="754" y="37"/>
                  </a:lnTo>
                  <a:lnTo>
                    <a:pt x="755" y="39"/>
                  </a:lnTo>
                  <a:lnTo>
                    <a:pt x="755" y="42"/>
                  </a:lnTo>
                  <a:lnTo>
                    <a:pt x="764" y="42"/>
                  </a:lnTo>
                  <a:lnTo>
                    <a:pt x="776" y="42"/>
                  </a:lnTo>
                  <a:lnTo>
                    <a:pt x="787" y="42"/>
                  </a:lnTo>
                  <a:lnTo>
                    <a:pt x="794" y="42"/>
                  </a:lnTo>
                  <a:lnTo>
                    <a:pt x="797" y="44"/>
                  </a:lnTo>
                  <a:lnTo>
                    <a:pt x="799" y="46"/>
                  </a:lnTo>
                  <a:lnTo>
                    <a:pt x="801" y="49"/>
                  </a:lnTo>
                  <a:lnTo>
                    <a:pt x="803" y="53"/>
                  </a:lnTo>
                  <a:lnTo>
                    <a:pt x="806" y="54"/>
                  </a:lnTo>
                  <a:lnTo>
                    <a:pt x="810" y="58"/>
                  </a:lnTo>
                  <a:lnTo>
                    <a:pt x="811" y="53"/>
                  </a:lnTo>
                  <a:lnTo>
                    <a:pt x="813" y="51"/>
                  </a:lnTo>
                  <a:lnTo>
                    <a:pt x="817" y="49"/>
                  </a:lnTo>
                  <a:lnTo>
                    <a:pt x="818" y="47"/>
                  </a:lnTo>
                  <a:lnTo>
                    <a:pt x="824" y="47"/>
                  </a:lnTo>
                  <a:lnTo>
                    <a:pt x="829" y="46"/>
                  </a:lnTo>
                  <a:lnTo>
                    <a:pt x="836" y="60"/>
                  </a:lnTo>
                  <a:lnTo>
                    <a:pt x="843" y="70"/>
                  </a:lnTo>
                  <a:lnTo>
                    <a:pt x="848" y="77"/>
                  </a:lnTo>
                  <a:lnTo>
                    <a:pt x="850" y="72"/>
                  </a:lnTo>
                  <a:lnTo>
                    <a:pt x="851" y="67"/>
                  </a:lnTo>
                  <a:lnTo>
                    <a:pt x="851" y="61"/>
                  </a:lnTo>
                  <a:lnTo>
                    <a:pt x="851" y="54"/>
                  </a:lnTo>
                  <a:lnTo>
                    <a:pt x="845" y="44"/>
                  </a:lnTo>
                  <a:lnTo>
                    <a:pt x="846" y="33"/>
                  </a:lnTo>
                  <a:lnTo>
                    <a:pt x="851" y="23"/>
                  </a:lnTo>
                  <a:close/>
                  <a:moveTo>
                    <a:pt x="871" y="7"/>
                  </a:moveTo>
                  <a:lnTo>
                    <a:pt x="879" y="7"/>
                  </a:lnTo>
                  <a:lnTo>
                    <a:pt x="886" y="9"/>
                  </a:lnTo>
                  <a:lnTo>
                    <a:pt x="893" y="11"/>
                  </a:lnTo>
                  <a:lnTo>
                    <a:pt x="899" y="14"/>
                  </a:lnTo>
                  <a:lnTo>
                    <a:pt x="900" y="19"/>
                  </a:lnTo>
                  <a:lnTo>
                    <a:pt x="900" y="23"/>
                  </a:lnTo>
                  <a:lnTo>
                    <a:pt x="902" y="28"/>
                  </a:lnTo>
                  <a:lnTo>
                    <a:pt x="902" y="35"/>
                  </a:lnTo>
                  <a:lnTo>
                    <a:pt x="897" y="35"/>
                  </a:lnTo>
                  <a:lnTo>
                    <a:pt x="893" y="37"/>
                  </a:lnTo>
                  <a:lnTo>
                    <a:pt x="888" y="37"/>
                  </a:lnTo>
                  <a:lnTo>
                    <a:pt x="883" y="39"/>
                  </a:lnTo>
                  <a:lnTo>
                    <a:pt x="874" y="30"/>
                  </a:lnTo>
                  <a:lnTo>
                    <a:pt x="864" y="23"/>
                  </a:lnTo>
                  <a:lnTo>
                    <a:pt x="871" y="7"/>
                  </a:lnTo>
                  <a:close/>
                  <a:moveTo>
                    <a:pt x="4266" y="0"/>
                  </a:moveTo>
                  <a:lnTo>
                    <a:pt x="4285" y="0"/>
                  </a:lnTo>
                  <a:lnTo>
                    <a:pt x="4301" y="4"/>
                  </a:lnTo>
                  <a:lnTo>
                    <a:pt x="4316" y="7"/>
                  </a:lnTo>
                  <a:lnTo>
                    <a:pt x="4320" y="23"/>
                  </a:lnTo>
                  <a:lnTo>
                    <a:pt x="4269" y="23"/>
                  </a:lnTo>
                  <a:lnTo>
                    <a:pt x="4267" y="18"/>
                  </a:lnTo>
                  <a:lnTo>
                    <a:pt x="4267" y="13"/>
                  </a:lnTo>
                  <a:lnTo>
                    <a:pt x="4266" y="7"/>
                  </a:lnTo>
                  <a:lnTo>
                    <a:pt x="4266" y="0"/>
                  </a:lnTo>
                  <a:close/>
                </a:path>
              </a:pathLst>
            </a:custGeom>
            <a:grpFill/>
            <a:ln w="3175">
              <a:noFill/>
              <a:round/>
              <a:headEnd/>
              <a:tailEnd/>
            </a:ln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1219170" latinLnBrk="1"/>
              <a:endParaRPr lang="ko-KR" altLang="en-US" sz="2400">
                <a:solidFill>
                  <a:prstClr val="black"/>
                </a:solidFill>
                <a:latin typeface="Arial"/>
              </a:endParaRPr>
            </a:p>
          </p:txBody>
        </p:sp>
        <p:sp>
          <p:nvSpPr>
            <p:cNvPr id="8" name="Freeform 10">
              <a:extLst>
                <a:ext uri="{FF2B5EF4-FFF2-40B4-BE49-F238E27FC236}">
                  <a16:creationId xmlns:a16="http://schemas.microsoft.com/office/drawing/2014/main" id="{E50827A2-A057-460E-864B-86A83328F72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595438" y="1790700"/>
              <a:ext cx="6908800" cy="3509963"/>
            </a:xfrm>
            <a:custGeom>
              <a:avLst/>
              <a:gdLst>
                <a:gd name="T0" fmla="*/ 660 w 4352"/>
                <a:gd name="T1" fmla="*/ 268 h 2211"/>
                <a:gd name="T2" fmla="*/ 761 w 4352"/>
                <a:gd name="T3" fmla="*/ 293 h 2211"/>
                <a:gd name="T4" fmla="*/ 891 w 4352"/>
                <a:gd name="T5" fmla="*/ 513 h 2211"/>
                <a:gd name="T6" fmla="*/ 763 w 4352"/>
                <a:gd name="T7" fmla="*/ 572 h 2211"/>
                <a:gd name="T8" fmla="*/ 541 w 4352"/>
                <a:gd name="T9" fmla="*/ 326 h 2211"/>
                <a:gd name="T10" fmla="*/ 381 w 4352"/>
                <a:gd name="T11" fmla="*/ 211 h 2211"/>
                <a:gd name="T12" fmla="*/ 442 w 4352"/>
                <a:gd name="T13" fmla="*/ 265 h 2211"/>
                <a:gd name="T14" fmla="*/ 20 w 4352"/>
                <a:gd name="T15" fmla="*/ 288 h 2211"/>
                <a:gd name="T16" fmla="*/ 452 w 4352"/>
                <a:gd name="T17" fmla="*/ 157 h 2211"/>
                <a:gd name="T18" fmla="*/ 3751 w 4352"/>
                <a:gd name="T19" fmla="*/ 141 h 2211"/>
                <a:gd name="T20" fmla="*/ 320 w 4352"/>
                <a:gd name="T21" fmla="*/ 123 h 2211"/>
                <a:gd name="T22" fmla="*/ 299 w 4352"/>
                <a:gd name="T23" fmla="*/ 143 h 2211"/>
                <a:gd name="T24" fmla="*/ 163 w 4352"/>
                <a:gd name="T25" fmla="*/ 127 h 2211"/>
                <a:gd name="T26" fmla="*/ 140 w 4352"/>
                <a:gd name="T27" fmla="*/ 101 h 2211"/>
                <a:gd name="T28" fmla="*/ 3675 w 4352"/>
                <a:gd name="T29" fmla="*/ 153 h 2211"/>
                <a:gd name="T30" fmla="*/ 639 w 4352"/>
                <a:gd name="T31" fmla="*/ 162 h 2211"/>
                <a:gd name="T32" fmla="*/ 508 w 4352"/>
                <a:gd name="T33" fmla="*/ 150 h 2211"/>
                <a:gd name="T34" fmla="*/ 404 w 4352"/>
                <a:gd name="T35" fmla="*/ 89 h 2211"/>
                <a:gd name="T36" fmla="*/ 180 w 4352"/>
                <a:gd name="T37" fmla="*/ 82 h 2211"/>
                <a:gd name="T38" fmla="*/ 2683 w 4352"/>
                <a:gd name="T39" fmla="*/ 75 h 2211"/>
                <a:gd name="T40" fmla="*/ 2475 w 4352"/>
                <a:gd name="T41" fmla="*/ 199 h 2211"/>
                <a:gd name="T42" fmla="*/ 407 w 4352"/>
                <a:gd name="T43" fmla="*/ 52 h 2211"/>
                <a:gd name="T44" fmla="*/ 3303 w 4352"/>
                <a:gd name="T45" fmla="*/ 117 h 2211"/>
                <a:gd name="T46" fmla="*/ 3357 w 4352"/>
                <a:gd name="T47" fmla="*/ 195 h 2211"/>
                <a:gd name="T48" fmla="*/ 3540 w 4352"/>
                <a:gd name="T49" fmla="*/ 305 h 2211"/>
                <a:gd name="T50" fmla="*/ 3767 w 4352"/>
                <a:gd name="T51" fmla="*/ 261 h 2211"/>
                <a:gd name="T52" fmla="*/ 4073 w 4352"/>
                <a:gd name="T53" fmla="*/ 364 h 2211"/>
                <a:gd name="T54" fmla="*/ 4312 w 4352"/>
                <a:gd name="T55" fmla="*/ 511 h 2211"/>
                <a:gd name="T56" fmla="*/ 4193 w 4352"/>
                <a:gd name="T57" fmla="*/ 539 h 2211"/>
                <a:gd name="T58" fmla="*/ 4015 w 4352"/>
                <a:gd name="T59" fmla="*/ 677 h 2211"/>
                <a:gd name="T60" fmla="*/ 3874 w 4352"/>
                <a:gd name="T61" fmla="*/ 780 h 2211"/>
                <a:gd name="T62" fmla="*/ 3928 w 4352"/>
                <a:gd name="T63" fmla="*/ 640 h 2211"/>
                <a:gd name="T64" fmla="*/ 3622 w 4352"/>
                <a:gd name="T65" fmla="*/ 768 h 2211"/>
                <a:gd name="T66" fmla="*/ 3591 w 4352"/>
                <a:gd name="T67" fmla="*/ 1045 h 2211"/>
                <a:gd name="T68" fmla="*/ 3456 w 4352"/>
                <a:gd name="T69" fmla="*/ 1122 h 2211"/>
                <a:gd name="T70" fmla="*/ 3402 w 4352"/>
                <a:gd name="T71" fmla="*/ 1218 h 2211"/>
                <a:gd name="T72" fmla="*/ 3245 w 4352"/>
                <a:gd name="T73" fmla="*/ 1413 h 2211"/>
                <a:gd name="T74" fmla="*/ 3168 w 4352"/>
                <a:gd name="T75" fmla="*/ 1686 h 2211"/>
                <a:gd name="T76" fmla="*/ 2987 w 4352"/>
                <a:gd name="T77" fmla="*/ 1387 h 2211"/>
                <a:gd name="T78" fmla="*/ 2720 w 4352"/>
                <a:gd name="T79" fmla="*/ 1406 h 2211"/>
                <a:gd name="T80" fmla="*/ 2434 w 4352"/>
                <a:gd name="T81" fmla="*/ 1335 h 2211"/>
                <a:gd name="T82" fmla="*/ 2339 w 4352"/>
                <a:gd name="T83" fmla="*/ 1523 h 2211"/>
                <a:gd name="T84" fmla="*/ 2231 w 4352"/>
                <a:gd name="T85" fmla="*/ 1378 h 2211"/>
                <a:gd name="T86" fmla="*/ 2310 w 4352"/>
                <a:gd name="T87" fmla="*/ 1714 h 2211"/>
                <a:gd name="T88" fmla="*/ 2001 w 4352"/>
                <a:gd name="T89" fmla="*/ 2208 h 2211"/>
                <a:gd name="T90" fmla="*/ 1920 w 4352"/>
                <a:gd name="T91" fmla="*/ 1862 h 2211"/>
                <a:gd name="T92" fmla="*/ 1625 w 4352"/>
                <a:gd name="T93" fmla="*/ 1644 h 2211"/>
                <a:gd name="T94" fmla="*/ 1636 w 4352"/>
                <a:gd name="T95" fmla="*/ 1195 h 2211"/>
                <a:gd name="T96" fmla="*/ 1709 w 4352"/>
                <a:gd name="T97" fmla="*/ 1028 h 2211"/>
                <a:gd name="T98" fmla="*/ 1793 w 4352"/>
                <a:gd name="T99" fmla="*/ 865 h 2211"/>
                <a:gd name="T100" fmla="*/ 1973 w 4352"/>
                <a:gd name="T101" fmla="*/ 801 h 2211"/>
                <a:gd name="T102" fmla="*/ 2118 w 4352"/>
                <a:gd name="T103" fmla="*/ 659 h 2211"/>
                <a:gd name="T104" fmla="*/ 1997 w 4352"/>
                <a:gd name="T105" fmla="*/ 686 h 2211"/>
                <a:gd name="T106" fmla="*/ 1831 w 4352"/>
                <a:gd name="T107" fmla="*/ 577 h 2211"/>
                <a:gd name="T108" fmla="*/ 2041 w 4352"/>
                <a:gd name="T109" fmla="*/ 342 h 2211"/>
                <a:gd name="T110" fmla="*/ 2259 w 4352"/>
                <a:gd name="T111" fmla="*/ 391 h 2211"/>
                <a:gd name="T112" fmla="*/ 2278 w 4352"/>
                <a:gd name="T113" fmla="*/ 499 h 2211"/>
                <a:gd name="T114" fmla="*/ 2439 w 4352"/>
                <a:gd name="T115" fmla="*/ 387 h 2211"/>
                <a:gd name="T116" fmla="*/ 2566 w 4352"/>
                <a:gd name="T117" fmla="*/ 382 h 2211"/>
                <a:gd name="T118" fmla="*/ 2667 w 4352"/>
                <a:gd name="T119" fmla="*/ 261 h 2211"/>
                <a:gd name="T120" fmla="*/ 2737 w 4352"/>
                <a:gd name="T121" fmla="*/ 467 h 2211"/>
                <a:gd name="T122" fmla="*/ 2861 w 4352"/>
                <a:gd name="T123" fmla="*/ 275 h 2211"/>
                <a:gd name="T124" fmla="*/ 3161 w 4352"/>
                <a:gd name="T125" fmla="*/ 17 h 22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4352" h="2211">
                  <a:moveTo>
                    <a:pt x="2697" y="200"/>
                  </a:moveTo>
                  <a:lnTo>
                    <a:pt x="2708" y="204"/>
                  </a:lnTo>
                  <a:lnTo>
                    <a:pt x="2708" y="211"/>
                  </a:lnTo>
                  <a:lnTo>
                    <a:pt x="2704" y="211"/>
                  </a:lnTo>
                  <a:lnTo>
                    <a:pt x="2702" y="213"/>
                  </a:lnTo>
                  <a:lnTo>
                    <a:pt x="2701" y="214"/>
                  </a:lnTo>
                  <a:lnTo>
                    <a:pt x="2699" y="214"/>
                  </a:lnTo>
                  <a:lnTo>
                    <a:pt x="2697" y="214"/>
                  </a:lnTo>
                  <a:lnTo>
                    <a:pt x="2694" y="214"/>
                  </a:lnTo>
                  <a:lnTo>
                    <a:pt x="2694" y="209"/>
                  </a:lnTo>
                  <a:lnTo>
                    <a:pt x="2694" y="206"/>
                  </a:lnTo>
                  <a:lnTo>
                    <a:pt x="2695" y="204"/>
                  </a:lnTo>
                  <a:lnTo>
                    <a:pt x="2697" y="200"/>
                  </a:lnTo>
                  <a:close/>
                  <a:moveTo>
                    <a:pt x="562" y="192"/>
                  </a:moveTo>
                  <a:lnTo>
                    <a:pt x="562" y="195"/>
                  </a:lnTo>
                  <a:lnTo>
                    <a:pt x="566" y="195"/>
                  </a:lnTo>
                  <a:lnTo>
                    <a:pt x="564" y="213"/>
                  </a:lnTo>
                  <a:lnTo>
                    <a:pt x="566" y="228"/>
                  </a:lnTo>
                  <a:lnTo>
                    <a:pt x="573" y="242"/>
                  </a:lnTo>
                  <a:lnTo>
                    <a:pt x="576" y="244"/>
                  </a:lnTo>
                  <a:lnTo>
                    <a:pt x="580" y="244"/>
                  </a:lnTo>
                  <a:lnTo>
                    <a:pt x="583" y="246"/>
                  </a:lnTo>
                  <a:lnTo>
                    <a:pt x="589" y="246"/>
                  </a:lnTo>
                  <a:lnTo>
                    <a:pt x="589" y="204"/>
                  </a:lnTo>
                  <a:lnTo>
                    <a:pt x="615" y="204"/>
                  </a:lnTo>
                  <a:lnTo>
                    <a:pt x="620" y="216"/>
                  </a:lnTo>
                  <a:lnTo>
                    <a:pt x="627" y="228"/>
                  </a:lnTo>
                  <a:lnTo>
                    <a:pt x="634" y="239"/>
                  </a:lnTo>
                  <a:lnTo>
                    <a:pt x="646" y="242"/>
                  </a:lnTo>
                  <a:lnTo>
                    <a:pt x="646" y="247"/>
                  </a:lnTo>
                  <a:lnTo>
                    <a:pt x="648" y="258"/>
                  </a:lnTo>
                  <a:lnTo>
                    <a:pt x="650" y="270"/>
                  </a:lnTo>
                  <a:lnTo>
                    <a:pt x="650" y="277"/>
                  </a:lnTo>
                  <a:lnTo>
                    <a:pt x="653" y="275"/>
                  </a:lnTo>
                  <a:lnTo>
                    <a:pt x="655" y="275"/>
                  </a:lnTo>
                  <a:lnTo>
                    <a:pt x="655" y="275"/>
                  </a:lnTo>
                  <a:lnTo>
                    <a:pt x="657" y="274"/>
                  </a:lnTo>
                  <a:lnTo>
                    <a:pt x="658" y="272"/>
                  </a:lnTo>
                  <a:lnTo>
                    <a:pt x="660" y="268"/>
                  </a:lnTo>
                  <a:lnTo>
                    <a:pt x="662" y="263"/>
                  </a:lnTo>
                  <a:lnTo>
                    <a:pt x="664" y="258"/>
                  </a:lnTo>
                  <a:lnTo>
                    <a:pt x="665" y="254"/>
                  </a:lnTo>
                  <a:lnTo>
                    <a:pt x="669" y="251"/>
                  </a:lnTo>
                  <a:lnTo>
                    <a:pt x="672" y="249"/>
                  </a:lnTo>
                  <a:lnTo>
                    <a:pt x="678" y="247"/>
                  </a:lnTo>
                  <a:lnTo>
                    <a:pt x="681" y="244"/>
                  </a:lnTo>
                  <a:lnTo>
                    <a:pt x="685" y="242"/>
                  </a:lnTo>
                  <a:lnTo>
                    <a:pt x="681" y="242"/>
                  </a:lnTo>
                  <a:lnTo>
                    <a:pt x="681" y="239"/>
                  </a:lnTo>
                  <a:lnTo>
                    <a:pt x="672" y="242"/>
                  </a:lnTo>
                  <a:lnTo>
                    <a:pt x="667" y="246"/>
                  </a:lnTo>
                  <a:lnTo>
                    <a:pt x="660" y="251"/>
                  </a:lnTo>
                  <a:lnTo>
                    <a:pt x="650" y="254"/>
                  </a:lnTo>
                  <a:lnTo>
                    <a:pt x="648" y="239"/>
                  </a:lnTo>
                  <a:lnTo>
                    <a:pt x="646" y="228"/>
                  </a:lnTo>
                  <a:lnTo>
                    <a:pt x="643" y="219"/>
                  </a:lnTo>
                  <a:lnTo>
                    <a:pt x="639" y="207"/>
                  </a:lnTo>
                  <a:lnTo>
                    <a:pt x="643" y="206"/>
                  </a:lnTo>
                  <a:lnTo>
                    <a:pt x="644" y="206"/>
                  </a:lnTo>
                  <a:lnTo>
                    <a:pt x="648" y="204"/>
                  </a:lnTo>
                  <a:lnTo>
                    <a:pt x="653" y="204"/>
                  </a:lnTo>
                  <a:lnTo>
                    <a:pt x="658" y="207"/>
                  </a:lnTo>
                  <a:lnTo>
                    <a:pt x="662" y="209"/>
                  </a:lnTo>
                  <a:lnTo>
                    <a:pt x="667" y="211"/>
                  </a:lnTo>
                  <a:lnTo>
                    <a:pt x="672" y="213"/>
                  </a:lnTo>
                  <a:lnTo>
                    <a:pt x="678" y="214"/>
                  </a:lnTo>
                  <a:lnTo>
                    <a:pt x="685" y="226"/>
                  </a:lnTo>
                  <a:lnTo>
                    <a:pt x="692" y="240"/>
                  </a:lnTo>
                  <a:lnTo>
                    <a:pt x="697" y="253"/>
                  </a:lnTo>
                  <a:lnTo>
                    <a:pt x="704" y="261"/>
                  </a:lnTo>
                  <a:lnTo>
                    <a:pt x="707" y="263"/>
                  </a:lnTo>
                  <a:lnTo>
                    <a:pt x="713" y="263"/>
                  </a:lnTo>
                  <a:lnTo>
                    <a:pt x="718" y="263"/>
                  </a:lnTo>
                  <a:lnTo>
                    <a:pt x="723" y="263"/>
                  </a:lnTo>
                  <a:lnTo>
                    <a:pt x="726" y="263"/>
                  </a:lnTo>
                  <a:lnTo>
                    <a:pt x="730" y="265"/>
                  </a:lnTo>
                  <a:lnTo>
                    <a:pt x="747" y="277"/>
                  </a:lnTo>
                  <a:lnTo>
                    <a:pt x="761" y="293"/>
                  </a:lnTo>
                  <a:lnTo>
                    <a:pt x="777" y="307"/>
                  </a:lnTo>
                  <a:lnTo>
                    <a:pt x="777" y="319"/>
                  </a:lnTo>
                  <a:lnTo>
                    <a:pt x="791" y="324"/>
                  </a:lnTo>
                  <a:lnTo>
                    <a:pt x="803" y="331"/>
                  </a:lnTo>
                  <a:lnTo>
                    <a:pt x="810" y="342"/>
                  </a:lnTo>
                  <a:lnTo>
                    <a:pt x="819" y="354"/>
                  </a:lnTo>
                  <a:lnTo>
                    <a:pt x="826" y="366"/>
                  </a:lnTo>
                  <a:lnTo>
                    <a:pt x="835" y="377"/>
                  </a:lnTo>
                  <a:lnTo>
                    <a:pt x="829" y="384"/>
                  </a:lnTo>
                  <a:lnTo>
                    <a:pt x="826" y="387"/>
                  </a:lnTo>
                  <a:lnTo>
                    <a:pt x="824" y="392"/>
                  </a:lnTo>
                  <a:lnTo>
                    <a:pt x="822" y="396"/>
                  </a:lnTo>
                  <a:lnTo>
                    <a:pt x="829" y="408"/>
                  </a:lnTo>
                  <a:lnTo>
                    <a:pt x="840" y="417"/>
                  </a:lnTo>
                  <a:lnTo>
                    <a:pt x="854" y="422"/>
                  </a:lnTo>
                  <a:lnTo>
                    <a:pt x="854" y="427"/>
                  </a:lnTo>
                  <a:lnTo>
                    <a:pt x="854" y="429"/>
                  </a:lnTo>
                  <a:lnTo>
                    <a:pt x="856" y="431"/>
                  </a:lnTo>
                  <a:lnTo>
                    <a:pt x="856" y="432"/>
                  </a:lnTo>
                  <a:lnTo>
                    <a:pt x="857" y="434"/>
                  </a:lnTo>
                  <a:lnTo>
                    <a:pt x="861" y="436"/>
                  </a:lnTo>
                  <a:lnTo>
                    <a:pt x="864" y="439"/>
                  </a:lnTo>
                  <a:lnTo>
                    <a:pt x="870" y="441"/>
                  </a:lnTo>
                  <a:lnTo>
                    <a:pt x="873" y="443"/>
                  </a:lnTo>
                  <a:lnTo>
                    <a:pt x="877" y="446"/>
                  </a:lnTo>
                  <a:lnTo>
                    <a:pt x="878" y="448"/>
                  </a:lnTo>
                  <a:lnTo>
                    <a:pt x="880" y="452"/>
                  </a:lnTo>
                  <a:lnTo>
                    <a:pt x="878" y="453"/>
                  </a:lnTo>
                  <a:lnTo>
                    <a:pt x="878" y="455"/>
                  </a:lnTo>
                  <a:lnTo>
                    <a:pt x="878" y="455"/>
                  </a:lnTo>
                  <a:lnTo>
                    <a:pt x="878" y="457"/>
                  </a:lnTo>
                  <a:lnTo>
                    <a:pt x="880" y="459"/>
                  </a:lnTo>
                  <a:lnTo>
                    <a:pt x="884" y="460"/>
                  </a:lnTo>
                  <a:lnTo>
                    <a:pt x="889" y="462"/>
                  </a:lnTo>
                  <a:lnTo>
                    <a:pt x="892" y="464"/>
                  </a:lnTo>
                  <a:lnTo>
                    <a:pt x="898" y="464"/>
                  </a:lnTo>
                  <a:lnTo>
                    <a:pt x="903" y="464"/>
                  </a:lnTo>
                  <a:lnTo>
                    <a:pt x="896" y="511"/>
                  </a:lnTo>
                  <a:lnTo>
                    <a:pt x="891" y="513"/>
                  </a:lnTo>
                  <a:lnTo>
                    <a:pt x="885" y="513"/>
                  </a:lnTo>
                  <a:lnTo>
                    <a:pt x="880" y="514"/>
                  </a:lnTo>
                  <a:lnTo>
                    <a:pt x="873" y="514"/>
                  </a:lnTo>
                  <a:lnTo>
                    <a:pt x="866" y="506"/>
                  </a:lnTo>
                  <a:lnTo>
                    <a:pt x="857" y="497"/>
                  </a:lnTo>
                  <a:lnTo>
                    <a:pt x="850" y="488"/>
                  </a:lnTo>
                  <a:lnTo>
                    <a:pt x="845" y="476"/>
                  </a:lnTo>
                  <a:lnTo>
                    <a:pt x="838" y="476"/>
                  </a:lnTo>
                  <a:lnTo>
                    <a:pt x="833" y="478"/>
                  </a:lnTo>
                  <a:lnTo>
                    <a:pt x="828" y="478"/>
                  </a:lnTo>
                  <a:lnTo>
                    <a:pt x="822" y="480"/>
                  </a:lnTo>
                  <a:lnTo>
                    <a:pt x="831" y="507"/>
                  </a:lnTo>
                  <a:lnTo>
                    <a:pt x="838" y="537"/>
                  </a:lnTo>
                  <a:lnTo>
                    <a:pt x="850" y="537"/>
                  </a:lnTo>
                  <a:lnTo>
                    <a:pt x="857" y="551"/>
                  </a:lnTo>
                  <a:lnTo>
                    <a:pt x="863" y="565"/>
                  </a:lnTo>
                  <a:lnTo>
                    <a:pt x="864" y="584"/>
                  </a:lnTo>
                  <a:lnTo>
                    <a:pt x="863" y="586"/>
                  </a:lnTo>
                  <a:lnTo>
                    <a:pt x="861" y="588"/>
                  </a:lnTo>
                  <a:lnTo>
                    <a:pt x="861" y="590"/>
                  </a:lnTo>
                  <a:lnTo>
                    <a:pt x="859" y="591"/>
                  </a:lnTo>
                  <a:lnTo>
                    <a:pt x="857" y="593"/>
                  </a:lnTo>
                  <a:lnTo>
                    <a:pt x="854" y="595"/>
                  </a:lnTo>
                  <a:lnTo>
                    <a:pt x="847" y="591"/>
                  </a:lnTo>
                  <a:lnTo>
                    <a:pt x="838" y="586"/>
                  </a:lnTo>
                  <a:lnTo>
                    <a:pt x="829" y="581"/>
                  </a:lnTo>
                  <a:lnTo>
                    <a:pt x="822" y="577"/>
                  </a:lnTo>
                  <a:lnTo>
                    <a:pt x="819" y="576"/>
                  </a:lnTo>
                  <a:lnTo>
                    <a:pt x="816" y="576"/>
                  </a:lnTo>
                  <a:lnTo>
                    <a:pt x="826" y="590"/>
                  </a:lnTo>
                  <a:lnTo>
                    <a:pt x="835" y="602"/>
                  </a:lnTo>
                  <a:lnTo>
                    <a:pt x="842" y="617"/>
                  </a:lnTo>
                  <a:lnTo>
                    <a:pt x="838" y="617"/>
                  </a:lnTo>
                  <a:lnTo>
                    <a:pt x="826" y="612"/>
                  </a:lnTo>
                  <a:lnTo>
                    <a:pt x="810" y="609"/>
                  </a:lnTo>
                  <a:lnTo>
                    <a:pt x="793" y="605"/>
                  </a:lnTo>
                  <a:lnTo>
                    <a:pt x="781" y="598"/>
                  </a:lnTo>
                  <a:lnTo>
                    <a:pt x="770" y="588"/>
                  </a:lnTo>
                  <a:lnTo>
                    <a:pt x="763" y="572"/>
                  </a:lnTo>
                  <a:lnTo>
                    <a:pt x="756" y="558"/>
                  </a:lnTo>
                  <a:lnTo>
                    <a:pt x="746" y="544"/>
                  </a:lnTo>
                  <a:lnTo>
                    <a:pt x="735" y="534"/>
                  </a:lnTo>
                  <a:lnTo>
                    <a:pt x="720" y="542"/>
                  </a:lnTo>
                  <a:lnTo>
                    <a:pt x="702" y="548"/>
                  </a:lnTo>
                  <a:lnTo>
                    <a:pt x="681" y="549"/>
                  </a:lnTo>
                  <a:lnTo>
                    <a:pt x="679" y="544"/>
                  </a:lnTo>
                  <a:lnTo>
                    <a:pt x="678" y="539"/>
                  </a:lnTo>
                  <a:lnTo>
                    <a:pt x="678" y="534"/>
                  </a:lnTo>
                  <a:lnTo>
                    <a:pt x="678" y="527"/>
                  </a:lnTo>
                  <a:lnTo>
                    <a:pt x="693" y="521"/>
                  </a:lnTo>
                  <a:lnTo>
                    <a:pt x="713" y="516"/>
                  </a:lnTo>
                  <a:lnTo>
                    <a:pt x="730" y="511"/>
                  </a:lnTo>
                  <a:lnTo>
                    <a:pt x="735" y="501"/>
                  </a:lnTo>
                  <a:lnTo>
                    <a:pt x="740" y="487"/>
                  </a:lnTo>
                  <a:lnTo>
                    <a:pt x="746" y="471"/>
                  </a:lnTo>
                  <a:lnTo>
                    <a:pt x="749" y="455"/>
                  </a:lnTo>
                  <a:lnTo>
                    <a:pt x="751" y="443"/>
                  </a:lnTo>
                  <a:lnTo>
                    <a:pt x="749" y="434"/>
                  </a:lnTo>
                  <a:lnTo>
                    <a:pt x="742" y="422"/>
                  </a:lnTo>
                  <a:lnTo>
                    <a:pt x="733" y="415"/>
                  </a:lnTo>
                  <a:lnTo>
                    <a:pt x="723" y="408"/>
                  </a:lnTo>
                  <a:lnTo>
                    <a:pt x="716" y="399"/>
                  </a:lnTo>
                  <a:lnTo>
                    <a:pt x="707" y="357"/>
                  </a:lnTo>
                  <a:lnTo>
                    <a:pt x="693" y="354"/>
                  </a:lnTo>
                  <a:lnTo>
                    <a:pt x="683" y="347"/>
                  </a:lnTo>
                  <a:lnTo>
                    <a:pt x="674" y="340"/>
                  </a:lnTo>
                  <a:lnTo>
                    <a:pt x="665" y="338"/>
                  </a:lnTo>
                  <a:lnTo>
                    <a:pt x="657" y="342"/>
                  </a:lnTo>
                  <a:lnTo>
                    <a:pt x="651" y="347"/>
                  </a:lnTo>
                  <a:lnTo>
                    <a:pt x="646" y="352"/>
                  </a:lnTo>
                  <a:lnTo>
                    <a:pt x="639" y="357"/>
                  </a:lnTo>
                  <a:lnTo>
                    <a:pt x="627" y="361"/>
                  </a:lnTo>
                  <a:lnTo>
                    <a:pt x="615" y="354"/>
                  </a:lnTo>
                  <a:lnTo>
                    <a:pt x="599" y="349"/>
                  </a:lnTo>
                  <a:lnTo>
                    <a:pt x="582" y="345"/>
                  </a:lnTo>
                  <a:lnTo>
                    <a:pt x="566" y="340"/>
                  </a:lnTo>
                  <a:lnTo>
                    <a:pt x="552" y="335"/>
                  </a:lnTo>
                  <a:lnTo>
                    <a:pt x="541" y="326"/>
                  </a:lnTo>
                  <a:lnTo>
                    <a:pt x="534" y="312"/>
                  </a:lnTo>
                  <a:lnTo>
                    <a:pt x="536" y="310"/>
                  </a:lnTo>
                  <a:lnTo>
                    <a:pt x="536" y="309"/>
                  </a:lnTo>
                  <a:lnTo>
                    <a:pt x="538" y="309"/>
                  </a:lnTo>
                  <a:lnTo>
                    <a:pt x="538" y="307"/>
                  </a:lnTo>
                  <a:lnTo>
                    <a:pt x="538" y="303"/>
                  </a:lnTo>
                  <a:lnTo>
                    <a:pt x="531" y="302"/>
                  </a:lnTo>
                  <a:lnTo>
                    <a:pt x="524" y="300"/>
                  </a:lnTo>
                  <a:lnTo>
                    <a:pt x="519" y="296"/>
                  </a:lnTo>
                  <a:lnTo>
                    <a:pt x="515" y="291"/>
                  </a:lnTo>
                  <a:lnTo>
                    <a:pt x="512" y="284"/>
                  </a:lnTo>
                  <a:lnTo>
                    <a:pt x="521" y="267"/>
                  </a:lnTo>
                  <a:lnTo>
                    <a:pt x="528" y="244"/>
                  </a:lnTo>
                  <a:lnTo>
                    <a:pt x="531" y="219"/>
                  </a:lnTo>
                  <a:lnTo>
                    <a:pt x="534" y="195"/>
                  </a:lnTo>
                  <a:lnTo>
                    <a:pt x="562" y="192"/>
                  </a:lnTo>
                  <a:close/>
                  <a:moveTo>
                    <a:pt x="400" y="188"/>
                  </a:moveTo>
                  <a:lnTo>
                    <a:pt x="416" y="188"/>
                  </a:lnTo>
                  <a:lnTo>
                    <a:pt x="425" y="223"/>
                  </a:lnTo>
                  <a:lnTo>
                    <a:pt x="432" y="261"/>
                  </a:lnTo>
                  <a:lnTo>
                    <a:pt x="428" y="261"/>
                  </a:lnTo>
                  <a:lnTo>
                    <a:pt x="423" y="268"/>
                  </a:lnTo>
                  <a:lnTo>
                    <a:pt x="412" y="265"/>
                  </a:lnTo>
                  <a:lnTo>
                    <a:pt x="409" y="268"/>
                  </a:lnTo>
                  <a:lnTo>
                    <a:pt x="409" y="272"/>
                  </a:lnTo>
                  <a:lnTo>
                    <a:pt x="409" y="275"/>
                  </a:lnTo>
                  <a:lnTo>
                    <a:pt x="409" y="277"/>
                  </a:lnTo>
                  <a:lnTo>
                    <a:pt x="407" y="279"/>
                  </a:lnTo>
                  <a:lnTo>
                    <a:pt x="405" y="282"/>
                  </a:lnTo>
                  <a:lnTo>
                    <a:pt x="400" y="284"/>
                  </a:lnTo>
                  <a:lnTo>
                    <a:pt x="395" y="281"/>
                  </a:lnTo>
                  <a:lnTo>
                    <a:pt x="388" y="275"/>
                  </a:lnTo>
                  <a:lnTo>
                    <a:pt x="381" y="272"/>
                  </a:lnTo>
                  <a:lnTo>
                    <a:pt x="381" y="261"/>
                  </a:lnTo>
                  <a:lnTo>
                    <a:pt x="358" y="258"/>
                  </a:lnTo>
                  <a:lnTo>
                    <a:pt x="362" y="226"/>
                  </a:lnTo>
                  <a:lnTo>
                    <a:pt x="369" y="223"/>
                  </a:lnTo>
                  <a:lnTo>
                    <a:pt x="376" y="218"/>
                  </a:lnTo>
                  <a:lnTo>
                    <a:pt x="381" y="211"/>
                  </a:lnTo>
                  <a:lnTo>
                    <a:pt x="376" y="209"/>
                  </a:lnTo>
                  <a:lnTo>
                    <a:pt x="372" y="207"/>
                  </a:lnTo>
                  <a:lnTo>
                    <a:pt x="369" y="206"/>
                  </a:lnTo>
                  <a:lnTo>
                    <a:pt x="365" y="202"/>
                  </a:lnTo>
                  <a:lnTo>
                    <a:pt x="363" y="199"/>
                  </a:lnTo>
                  <a:lnTo>
                    <a:pt x="362" y="192"/>
                  </a:lnTo>
                  <a:lnTo>
                    <a:pt x="381" y="190"/>
                  </a:lnTo>
                  <a:lnTo>
                    <a:pt x="400" y="188"/>
                  </a:lnTo>
                  <a:close/>
                  <a:moveTo>
                    <a:pt x="3661" y="172"/>
                  </a:moveTo>
                  <a:lnTo>
                    <a:pt x="3673" y="178"/>
                  </a:lnTo>
                  <a:lnTo>
                    <a:pt x="3673" y="185"/>
                  </a:lnTo>
                  <a:lnTo>
                    <a:pt x="3657" y="185"/>
                  </a:lnTo>
                  <a:lnTo>
                    <a:pt x="3661" y="172"/>
                  </a:lnTo>
                  <a:close/>
                  <a:moveTo>
                    <a:pt x="438" y="172"/>
                  </a:moveTo>
                  <a:lnTo>
                    <a:pt x="451" y="174"/>
                  </a:lnTo>
                  <a:lnTo>
                    <a:pt x="465" y="176"/>
                  </a:lnTo>
                  <a:lnTo>
                    <a:pt x="477" y="178"/>
                  </a:lnTo>
                  <a:lnTo>
                    <a:pt x="486" y="181"/>
                  </a:lnTo>
                  <a:lnTo>
                    <a:pt x="487" y="185"/>
                  </a:lnTo>
                  <a:lnTo>
                    <a:pt x="487" y="190"/>
                  </a:lnTo>
                  <a:lnTo>
                    <a:pt x="489" y="197"/>
                  </a:lnTo>
                  <a:lnTo>
                    <a:pt x="489" y="204"/>
                  </a:lnTo>
                  <a:lnTo>
                    <a:pt x="487" y="207"/>
                  </a:lnTo>
                  <a:lnTo>
                    <a:pt x="486" y="211"/>
                  </a:lnTo>
                  <a:lnTo>
                    <a:pt x="484" y="216"/>
                  </a:lnTo>
                  <a:lnTo>
                    <a:pt x="480" y="219"/>
                  </a:lnTo>
                  <a:lnTo>
                    <a:pt x="477" y="221"/>
                  </a:lnTo>
                  <a:lnTo>
                    <a:pt x="473" y="223"/>
                  </a:lnTo>
                  <a:lnTo>
                    <a:pt x="472" y="225"/>
                  </a:lnTo>
                  <a:lnTo>
                    <a:pt x="468" y="226"/>
                  </a:lnTo>
                  <a:lnTo>
                    <a:pt x="466" y="230"/>
                  </a:lnTo>
                  <a:lnTo>
                    <a:pt x="468" y="239"/>
                  </a:lnTo>
                  <a:lnTo>
                    <a:pt x="466" y="249"/>
                  </a:lnTo>
                  <a:lnTo>
                    <a:pt x="465" y="256"/>
                  </a:lnTo>
                  <a:lnTo>
                    <a:pt x="461" y="261"/>
                  </a:lnTo>
                  <a:lnTo>
                    <a:pt x="458" y="263"/>
                  </a:lnTo>
                  <a:lnTo>
                    <a:pt x="454" y="265"/>
                  </a:lnTo>
                  <a:lnTo>
                    <a:pt x="449" y="265"/>
                  </a:lnTo>
                  <a:lnTo>
                    <a:pt x="442" y="265"/>
                  </a:lnTo>
                  <a:lnTo>
                    <a:pt x="438" y="254"/>
                  </a:lnTo>
                  <a:lnTo>
                    <a:pt x="442" y="244"/>
                  </a:lnTo>
                  <a:lnTo>
                    <a:pt x="442" y="232"/>
                  </a:lnTo>
                  <a:lnTo>
                    <a:pt x="438" y="218"/>
                  </a:lnTo>
                  <a:lnTo>
                    <a:pt x="437" y="202"/>
                  </a:lnTo>
                  <a:lnTo>
                    <a:pt x="435" y="188"/>
                  </a:lnTo>
                  <a:lnTo>
                    <a:pt x="438" y="172"/>
                  </a:lnTo>
                  <a:close/>
                  <a:moveTo>
                    <a:pt x="60" y="171"/>
                  </a:moveTo>
                  <a:lnTo>
                    <a:pt x="74" y="172"/>
                  </a:lnTo>
                  <a:lnTo>
                    <a:pt x="74" y="185"/>
                  </a:lnTo>
                  <a:lnTo>
                    <a:pt x="91" y="185"/>
                  </a:lnTo>
                  <a:lnTo>
                    <a:pt x="105" y="185"/>
                  </a:lnTo>
                  <a:lnTo>
                    <a:pt x="121" y="185"/>
                  </a:lnTo>
                  <a:lnTo>
                    <a:pt x="124" y="192"/>
                  </a:lnTo>
                  <a:lnTo>
                    <a:pt x="128" y="200"/>
                  </a:lnTo>
                  <a:lnTo>
                    <a:pt x="131" y="209"/>
                  </a:lnTo>
                  <a:lnTo>
                    <a:pt x="135" y="216"/>
                  </a:lnTo>
                  <a:lnTo>
                    <a:pt x="135" y="219"/>
                  </a:lnTo>
                  <a:lnTo>
                    <a:pt x="124" y="232"/>
                  </a:lnTo>
                  <a:lnTo>
                    <a:pt x="110" y="237"/>
                  </a:lnTo>
                  <a:lnTo>
                    <a:pt x="96" y="242"/>
                  </a:lnTo>
                  <a:lnTo>
                    <a:pt x="88" y="258"/>
                  </a:lnTo>
                  <a:lnTo>
                    <a:pt x="81" y="272"/>
                  </a:lnTo>
                  <a:lnTo>
                    <a:pt x="79" y="288"/>
                  </a:lnTo>
                  <a:lnTo>
                    <a:pt x="82" y="303"/>
                  </a:lnTo>
                  <a:lnTo>
                    <a:pt x="67" y="305"/>
                  </a:lnTo>
                  <a:lnTo>
                    <a:pt x="53" y="310"/>
                  </a:lnTo>
                  <a:lnTo>
                    <a:pt x="35" y="315"/>
                  </a:lnTo>
                  <a:lnTo>
                    <a:pt x="34" y="312"/>
                  </a:lnTo>
                  <a:lnTo>
                    <a:pt x="32" y="309"/>
                  </a:lnTo>
                  <a:lnTo>
                    <a:pt x="30" y="307"/>
                  </a:lnTo>
                  <a:lnTo>
                    <a:pt x="30" y="303"/>
                  </a:lnTo>
                  <a:lnTo>
                    <a:pt x="28" y="300"/>
                  </a:lnTo>
                  <a:lnTo>
                    <a:pt x="30" y="298"/>
                  </a:lnTo>
                  <a:lnTo>
                    <a:pt x="30" y="296"/>
                  </a:lnTo>
                  <a:lnTo>
                    <a:pt x="30" y="295"/>
                  </a:lnTo>
                  <a:lnTo>
                    <a:pt x="32" y="291"/>
                  </a:lnTo>
                  <a:lnTo>
                    <a:pt x="32" y="288"/>
                  </a:lnTo>
                  <a:lnTo>
                    <a:pt x="20" y="288"/>
                  </a:lnTo>
                  <a:lnTo>
                    <a:pt x="20" y="282"/>
                  </a:lnTo>
                  <a:lnTo>
                    <a:pt x="20" y="281"/>
                  </a:lnTo>
                  <a:lnTo>
                    <a:pt x="18" y="279"/>
                  </a:lnTo>
                  <a:lnTo>
                    <a:pt x="18" y="277"/>
                  </a:lnTo>
                  <a:lnTo>
                    <a:pt x="16" y="275"/>
                  </a:lnTo>
                  <a:lnTo>
                    <a:pt x="13" y="272"/>
                  </a:lnTo>
                  <a:lnTo>
                    <a:pt x="11" y="272"/>
                  </a:lnTo>
                  <a:lnTo>
                    <a:pt x="9" y="272"/>
                  </a:lnTo>
                  <a:lnTo>
                    <a:pt x="9" y="272"/>
                  </a:lnTo>
                  <a:lnTo>
                    <a:pt x="7" y="272"/>
                  </a:lnTo>
                  <a:lnTo>
                    <a:pt x="6" y="272"/>
                  </a:lnTo>
                  <a:lnTo>
                    <a:pt x="0" y="272"/>
                  </a:lnTo>
                  <a:lnTo>
                    <a:pt x="0" y="261"/>
                  </a:lnTo>
                  <a:lnTo>
                    <a:pt x="13" y="247"/>
                  </a:lnTo>
                  <a:lnTo>
                    <a:pt x="21" y="228"/>
                  </a:lnTo>
                  <a:lnTo>
                    <a:pt x="28" y="207"/>
                  </a:lnTo>
                  <a:lnTo>
                    <a:pt x="23" y="204"/>
                  </a:lnTo>
                  <a:lnTo>
                    <a:pt x="21" y="199"/>
                  </a:lnTo>
                  <a:lnTo>
                    <a:pt x="20" y="195"/>
                  </a:lnTo>
                  <a:lnTo>
                    <a:pt x="18" y="188"/>
                  </a:lnTo>
                  <a:lnTo>
                    <a:pt x="16" y="181"/>
                  </a:lnTo>
                  <a:lnTo>
                    <a:pt x="30" y="178"/>
                  </a:lnTo>
                  <a:lnTo>
                    <a:pt x="41" y="176"/>
                  </a:lnTo>
                  <a:lnTo>
                    <a:pt x="49" y="172"/>
                  </a:lnTo>
                  <a:lnTo>
                    <a:pt x="60" y="171"/>
                  </a:lnTo>
                  <a:close/>
                  <a:moveTo>
                    <a:pt x="1556" y="130"/>
                  </a:moveTo>
                  <a:lnTo>
                    <a:pt x="1571" y="130"/>
                  </a:lnTo>
                  <a:lnTo>
                    <a:pt x="1571" y="134"/>
                  </a:lnTo>
                  <a:lnTo>
                    <a:pt x="1568" y="134"/>
                  </a:lnTo>
                  <a:lnTo>
                    <a:pt x="1564" y="136"/>
                  </a:lnTo>
                  <a:lnTo>
                    <a:pt x="1563" y="136"/>
                  </a:lnTo>
                  <a:lnTo>
                    <a:pt x="1563" y="136"/>
                  </a:lnTo>
                  <a:lnTo>
                    <a:pt x="1561" y="136"/>
                  </a:lnTo>
                  <a:lnTo>
                    <a:pt x="1561" y="136"/>
                  </a:lnTo>
                  <a:lnTo>
                    <a:pt x="1559" y="134"/>
                  </a:lnTo>
                  <a:lnTo>
                    <a:pt x="1556" y="130"/>
                  </a:lnTo>
                  <a:close/>
                  <a:moveTo>
                    <a:pt x="454" y="130"/>
                  </a:moveTo>
                  <a:lnTo>
                    <a:pt x="458" y="153"/>
                  </a:lnTo>
                  <a:lnTo>
                    <a:pt x="452" y="157"/>
                  </a:lnTo>
                  <a:lnTo>
                    <a:pt x="449" y="158"/>
                  </a:lnTo>
                  <a:lnTo>
                    <a:pt x="445" y="160"/>
                  </a:lnTo>
                  <a:lnTo>
                    <a:pt x="440" y="164"/>
                  </a:lnTo>
                  <a:lnTo>
                    <a:pt x="435" y="165"/>
                  </a:lnTo>
                  <a:lnTo>
                    <a:pt x="433" y="164"/>
                  </a:lnTo>
                  <a:lnTo>
                    <a:pt x="432" y="164"/>
                  </a:lnTo>
                  <a:lnTo>
                    <a:pt x="430" y="162"/>
                  </a:lnTo>
                  <a:lnTo>
                    <a:pt x="428" y="162"/>
                  </a:lnTo>
                  <a:lnTo>
                    <a:pt x="423" y="162"/>
                  </a:lnTo>
                  <a:lnTo>
                    <a:pt x="423" y="158"/>
                  </a:lnTo>
                  <a:lnTo>
                    <a:pt x="423" y="157"/>
                  </a:lnTo>
                  <a:lnTo>
                    <a:pt x="421" y="157"/>
                  </a:lnTo>
                  <a:lnTo>
                    <a:pt x="421" y="155"/>
                  </a:lnTo>
                  <a:lnTo>
                    <a:pt x="419" y="153"/>
                  </a:lnTo>
                  <a:lnTo>
                    <a:pt x="419" y="146"/>
                  </a:lnTo>
                  <a:lnTo>
                    <a:pt x="428" y="141"/>
                  </a:lnTo>
                  <a:lnTo>
                    <a:pt x="435" y="136"/>
                  </a:lnTo>
                  <a:lnTo>
                    <a:pt x="442" y="132"/>
                  </a:lnTo>
                  <a:lnTo>
                    <a:pt x="454" y="130"/>
                  </a:lnTo>
                  <a:close/>
                  <a:moveTo>
                    <a:pt x="109" y="127"/>
                  </a:moveTo>
                  <a:lnTo>
                    <a:pt x="112" y="127"/>
                  </a:lnTo>
                  <a:lnTo>
                    <a:pt x="116" y="129"/>
                  </a:lnTo>
                  <a:lnTo>
                    <a:pt x="117" y="129"/>
                  </a:lnTo>
                  <a:lnTo>
                    <a:pt x="117" y="129"/>
                  </a:lnTo>
                  <a:lnTo>
                    <a:pt x="117" y="129"/>
                  </a:lnTo>
                  <a:lnTo>
                    <a:pt x="119" y="130"/>
                  </a:lnTo>
                  <a:lnTo>
                    <a:pt x="121" y="134"/>
                  </a:lnTo>
                  <a:lnTo>
                    <a:pt x="109" y="134"/>
                  </a:lnTo>
                  <a:lnTo>
                    <a:pt x="109" y="127"/>
                  </a:lnTo>
                  <a:close/>
                  <a:moveTo>
                    <a:pt x="3744" y="115"/>
                  </a:moveTo>
                  <a:lnTo>
                    <a:pt x="3760" y="117"/>
                  </a:lnTo>
                  <a:lnTo>
                    <a:pt x="3776" y="120"/>
                  </a:lnTo>
                  <a:lnTo>
                    <a:pt x="3790" y="125"/>
                  </a:lnTo>
                  <a:lnTo>
                    <a:pt x="3800" y="134"/>
                  </a:lnTo>
                  <a:lnTo>
                    <a:pt x="3807" y="146"/>
                  </a:lnTo>
                  <a:lnTo>
                    <a:pt x="3811" y="162"/>
                  </a:lnTo>
                  <a:lnTo>
                    <a:pt x="3788" y="158"/>
                  </a:lnTo>
                  <a:lnTo>
                    <a:pt x="3767" y="151"/>
                  </a:lnTo>
                  <a:lnTo>
                    <a:pt x="3751" y="141"/>
                  </a:lnTo>
                  <a:lnTo>
                    <a:pt x="3741" y="127"/>
                  </a:lnTo>
                  <a:lnTo>
                    <a:pt x="3743" y="125"/>
                  </a:lnTo>
                  <a:lnTo>
                    <a:pt x="3743" y="123"/>
                  </a:lnTo>
                  <a:lnTo>
                    <a:pt x="3744" y="122"/>
                  </a:lnTo>
                  <a:lnTo>
                    <a:pt x="3744" y="118"/>
                  </a:lnTo>
                  <a:lnTo>
                    <a:pt x="3744" y="115"/>
                  </a:lnTo>
                  <a:close/>
                  <a:moveTo>
                    <a:pt x="384" y="104"/>
                  </a:moveTo>
                  <a:lnTo>
                    <a:pt x="390" y="104"/>
                  </a:lnTo>
                  <a:lnTo>
                    <a:pt x="391" y="104"/>
                  </a:lnTo>
                  <a:lnTo>
                    <a:pt x="393" y="106"/>
                  </a:lnTo>
                  <a:lnTo>
                    <a:pt x="395" y="106"/>
                  </a:lnTo>
                  <a:lnTo>
                    <a:pt x="397" y="108"/>
                  </a:lnTo>
                  <a:lnTo>
                    <a:pt x="398" y="111"/>
                  </a:lnTo>
                  <a:lnTo>
                    <a:pt x="400" y="113"/>
                  </a:lnTo>
                  <a:lnTo>
                    <a:pt x="400" y="118"/>
                  </a:lnTo>
                  <a:lnTo>
                    <a:pt x="400" y="123"/>
                  </a:lnTo>
                  <a:lnTo>
                    <a:pt x="397" y="134"/>
                  </a:lnTo>
                  <a:lnTo>
                    <a:pt x="395" y="150"/>
                  </a:lnTo>
                  <a:lnTo>
                    <a:pt x="393" y="162"/>
                  </a:lnTo>
                  <a:lnTo>
                    <a:pt x="388" y="164"/>
                  </a:lnTo>
                  <a:lnTo>
                    <a:pt x="384" y="165"/>
                  </a:lnTo>
                  <a:lnTo>
                    <a:pt x="381" y="169"/>
                  </a:lnTo>
                  <a:lnTo>
                    <a:pt x="377" y="169"/>
                  </a:lnTo>
                  <a:lnTo>
                    <a:pt x="377" y="167"/>
                  </a:lnTo>
                  <a:lnTo>
                    <a:pt x="376" y="167"/>
                  </a:lnTo>
                  <a:lnTo>
                    <a:pt x="376" y="167"/>
                  </a:lnTo>
                  <a:lnTo>
                    <a:pt x="374" y="165"/>
                  </a:lnTo>
                  <a:lnTo>
                    <a:pt x="370" y="162"/>
                  </a:lnTo>
                  <a:lnTo>
                    <a:pt x="369" y="158"/>
                  </a:lnTo>
                  <a:lnTo>
                    <a:pt x="369" y="153"/>
                  </a:lnTo>
                  <a:lnTo>
                    <a:pt x="369" y="150"/>
                  </a:lnTo>
                  <a:lnTo>
                    <a:pt x="365" y="146"/>
                  </a:lnTo>
                  <a:lnTo>
                    <a:pt x="358" y="141"/>
                  </a:lnTo>
                  <a:lnTo>
                    <a:pt x="349" y="139"/>
                  </a:lnTo>
                  <a:lnTo>
                    <a:pt x="341" y="141"/>
                  </a:lnTo>
                  <a:lnTo>
                    <a:pt x="332" y="139"/>
                  </a:lnTo>
                  <a:lnTo>
                    <a:pt x="323" y="134"/>
                  </a:lnTo>
                  <a:lnTo>
                    <a:pt x="316" y="123"/>
                  </a:lnTo>
                  <a:lnTo>
                    <a:pt x="320" y="123"/>
                  </a:lnTo>
                  <a:lnTo>
                    <a:pt x="322" y="120"/>
                  </a:lnTo>
                  <a:lnTo>
                    <a:pt x="323" y="118"/>
                  </a:lnTo>
                  <a:lnTo>
                    <a:pt x="323" y="117"/>
                  </a:lnTo>
                  <a:lnTo>
                    <a:pt x="325" y="117"/>
                  </a:lnTo>
                  <a:lnTo>
                    <a:pt x="327" y="117"/>
                  </a:lnTo>
                  <a:lnTo>
                    <a:pt x="330" y="117"/>
                  </a:lnTo>
                  <a:lnTo>
                    <a:pt x="336" y="115"/>
                  </a:lnTo>
                  <a:lnTo>
                    <a:pt x="346" y="118"/>
                  </a:lnTo>
                  <a:lnTo>
                    <a:pt x="358" y="117"/>
                  </a:lnTo>
                  <a:lnTo>
                    <a:pt x="372" y="115"/>
                  </a:lnTo>
                  <a:lnTo>
                    <a:pt x="384" y="115"/>
                  </a:lnTo>
                  <a:lnTo>
                    <a:pt x="384" y="104"/>
                  </a:lnTo>
                  <a:close/>
                  <a:moveTo>
                    <a:pt x="255" y="101"/>
                  </a:moveTo>
                  <a:lnTo>
                    <a:pt x="257" y="104"/>
                  </a:lnTo>
                  <a:lnTo>
                    <a:pt x="259" y="106"/>
                  </a:lnTo>
                  <a:lnTo>
                    <a:pt x="260" y="110"/>
                  </a:lnTo>
                  <a:lnTo>
                    <a:pt x="260" y="113"/>
                  </a:lnTo>
                  <a:lnTo>
                    <a:pt x="262" y="117"/>
                  </a:lnTo>
                  <a:lnTo>
                    <a:pt x="262" y="123"/>
                  </a:lnTo>
                  <a:lnTo>
                    <a:pt x="259" y="123"/>
                  </a:lnTo>
                  <a:lnTo>
                    <a:pt x="259" y="127"/>
                  </a:lnTo>
                  <a:lnTo>
                    <a:pt x="262" y="127"/>
                  </a:lnTo>
                  <a:lnTo>
                    <a:pt x="267" y="129"/>
                  </a:lnTo>
                  <a:lnTo>
                    <a:pt x="273" y="130"/>
                  </a:lnTo>
                  <a:lnTo>
                    <a:pt x="278" y="130"/>
                  </a:lnTo>
                  <a:lnTo>
                    <a:pt x="285" y="130"/>
                  </a:lnTo>
                  <a:lnTo>
                    <a:pt x="288" y="127"/>
                  </a:lnTo>
                  <a:lnTo>
                    <a:pt x="290" y="125"/>
                  </a:lnTo>
                  <a:lnTo>
                    <a:pt x="290" y="125"/>
                  </a:lnTo>
                  <a:lnTo>
                    <a:pt x="292" y="125"/>
                  </a:lnTo>
                  <a:lnTo>
                    <a:pt x="294" y="125"/>
                  </a:lnTo>
                  <a:lnTo>
                    <a:pt x="297" y="127"/>
                  </a:lnTo>
                  <a:lnTo>
                    <a:pt x="299" y="129"/>
                  </a:lnTo>
                  <a:lnTo>
                    <a:pt x="299" y="130"/>
                  </a:lnTo>
                  <a:lnTo>
                    <a:pt x="299" y="132"/>
                  </a:lnTo>
                  <a:lnTo>
                    <a:pt x="301" y="134"/>
                  </a:lnTo>
                  <a:lnTo>
                    <a:pt x="301" y="137"/>
                  </a:lnTo>
                  <a:lnTo>
                    <a:pt x="299" y="141"/>
                  </a:lnTo>
                  <a:lnTo>
                    <a:pt x="299" y="143"/>
                  </a:lnTo>
                  <a:lnTo>
                    <a:pt x="299" y="143"/>
                  </a:lnTo>
                  <a:lnTo>
                    <a:pt x="299" y="144"/>
                  </a:lnTo>
                  <a:lnTo>
                    <a:pt x="299" y="146"/>
                  </a:lnTo>
                  <a:lnTo>
                    <a:pt x="297" y="150"/>
                  </a:lnTo>
                  <a:lnTo>
                    <a:pt x="287" y="155"/>
                  </a:lnTo>
                  <a:lnTo>
                    <a:pt x="274" y="155"/>
                  </a:lnTo>
                  <a:lnTo>
                    <a:pt x="260" y="155"/>
                  </a:lnTo>
                  <a:lnTo>
                    <a:pt x="246" y="158"/>
                  </a:lnTo>
                  <a:lnTo>
                    <a:pt x="236" y="165"/>
                  </a:lnTo>
                  <a:lnTo>
                    <a:pt x="224" y="174"/>
                  </a:lnTo>
                  <a:lnTo>
                    <a:pt x="213" y="183"/>
                  </a:lnTo>
                  <a:lnTo>
                    <a:pt x="198" y="188"/>
                  </a:lnTo>
                  <a:lnTo>
                    <a:pt x="196" y="185"/>
                  </a:lnTo>
                  <a:lnTo>
                    <a:pt x="194" y="181"/>
                  </a:lnTo>
                  <a:lnTo>
                    <a:pt x="194" y="178"/>
                  </a:lnTo>
                  <a:lnTo>
                    <a:pt x="192" y="172"/>
                  </a:lnTo>
                  <a:lnTo>
                    <a:pt x="198" y="169"/>
                  </a:lnTo>
                  <a:lnTo>
                    <a:pt x="203" y="165"/>
                  </a:lnTo>
                  <a:lnTo>
                    <a:pt x="206" y="160"/>
                  </a:lnTo>
                  <a:lnTo>
                    <a:pt x="210" y="155"/>
                  </a:lnTo>
                  <a:lnTo>
                    <a:pt x="212" y="150"/>
                  </a:lnTo>
                  <a:lnTo>
                    <a:pt x="192" y="150"/>
                  </a:lnTo>
                  <a:lnTo>
                    <a:pt x="180" y="155"/>
                  </a:lnTo>
                  <a:lnTo>
                    <a:pt x="166" y="157"/>
                  </a:lnTo>
                  <a:lnTo>
                    <a:pt x="150" y="155"/>
                  </a:lnTo>
                  <a:lnTo>
                    <a:pt x="140" y="150"/>
                  </a:lnTo>
                  <a:lnTo>
                    <a:pt x="135" y="150"/>
                  </a:lnTo>
                  <a:lnTo>
                    <a:pt x="135" y="146"/>
                  </a:lnTo>
                  <a:lnTo>
                    <a:pt x="140" y="144"/>
                  </a:lnTo>
                  <a:lnTo>
                    <a:pt x="144" y="143"/>
                  </a:lnTo>
                  <a:lnTo>
                    <a:pt x="145" y="141"/>
                  </a:lnTo>
                  <a:lnTo>
                    <a:pt x="149" y="139"/>
                  </a:lnTo>
                  <a:lnTo>
                    <a:pt x="150" y="134"/>
                  </a:lnTo>
                  <a:lnTo>
                    <a:pt x="147" y="134"/>
                  </a:lnTo>
                  <a:lnTo>
                    <a:pt x="147" y="130"/>
                  </a:lnTo>
                  <a:lnTo>
                    <a:pt x="152" y="130"/>
                  </a:lnTo>
                  <a:lnTo>
                    <a:pt x="156" y="129"/>
                  </a:lnTo>
                  <a:lnTo>
                    <a:pt x="159" y="129"/>
                  </a:lnTo>
                  <a:lnTo>
                    <a:pt x="163" y="127"/>
                  </a:lnTo>
                  <a:lnTo>
                    <a:pt x="161" y="125"/>
                  </a:lnTo>
                  <a:lnTo>
                    <a:pt x="159" y="123"/>
                  </a:lnTo>
                  <a:lnTo>
                    <a:pt x="157" y="122"/>
                  </a:lnTo>
                  <a:lnTo>
                    <a:pt x="157" y="120"/>
                  </a:lnTo>
                  <a:lnTo>
                    <a:pt x="156" y="118"/>
                  </a:lnTo>
                  <a:lnTo>
                    <a:pt x="154" y="115"/>
                  </a:lnTo>
                  <a:lnTo>
                    <a:pt x="157" y="115"/>
                  </a:lnTo>
                  <a:lnTo>
                    <a:pt x="159" y="113"/>
                  </a:lnTo>
                  <a:lnTo>
                    <a:pt x="159" y="113"/>
                  </a:lnTo>
                  <a:lnTo>
                    <a:pt x="161" y="113"/>
                  </a:lnTo>
                  <a:lnTo>
                    <a:pt x="163" y="111"/>
                  </a:lnTo>
                  <a:lnTo>
                    <a:pt x="182" y="117"/>
                  </a:lnTo>
                  <a:lnTo>
                    <a:pt x="198" y="123"/>
                  </a:lnTo>
                  <a:lnTo>
                    <a:pt x="212" y="130"/>
                  </a:lnTo>
                  <a:lnTo>
                    <a:pt x="227" y="136"/>
                  </a:lnTo>
                  <a:lnTo>
                    <a:pt x="246" y="137"/>
                  </a:lnTo>
                  <a:lnTo>
                    <a:pt x="243" y="129"/>
                  </a:lnTo>
                  <a:lnTo>
                    <a:pt x="240" y="122"/>
                  </a:lnTo>
                  <a:lnTo>
                    <a:pt x="238" y="117"/>
                  </a:lnTo>
                  <a:lnTo>
                    <a:pt x="236" y="104"/>
                  </a:lnTo>
                  <a:lnTo>
                    <a:pt x="240" y="103"/>
                  </a:lnTo>
                  <a:lnTo>
                    <a:pt x="243" y="101"/>
                  </a:lnTo>
                  <a:lnTo>
                    <a:pt x="248" y="101"/>
                  </a:lnTo>
                  <a:lnTo>
                    <a:pt x="255" y="101"/>
                  </a:lnTo>
                  <a:close/>
                  <a:moveTo>
                    <a:pt x="742" y="80"/>
                  </a:moveTo>
                  <a:lnTo>
                    <a:pt x="754" y="85"/>
                  </a:lnTo>
                  <a:lnTo>
                    <a:pt x="754" y="89"/>
                  </a:lnTo>
                  <a:lnTo>
                    <a:pt x="749" y="89"/>
                  </a:lnTo>
                  <a:lnTo>
                    <a:pt x="746" y="89"/>
                  </a:lnTo>
                  <a:lnTo>
                    <a:pt x="744" y="89"/>
                  </a:lnTo>
                  <a:lnTo>
                    <a:pt x="742" y="87"/>
                  </a:lnTo>
                  <a:lnTo>
                    <a:pt x="742" y="87"/>
                  </a:lnTo>
                  <a:lnTo>
                    <a:pt x="742" y="85"/>
                  </a:lnTo>
                  <a:lnTo>
                    <a:pt x="742" y="80"/>
                  </a:lnTo>
                  <a:close/>
                  <a:moveTo>
                    <a:pt x="140" y="80"/>
                  </a:moveTo>
                  <a:lnTo>
                    <a:pt x="140" y="87"/>
                  </a:lnTo>
                  <a:lnTo>
                    <a:pt x="140" y="92"/>
                  </a:lnTo>
                  <a:lnTo>
                    <a:pt x="142" y="97"/>
                  </a:lnTo>
                  <a:lnTo>
                    <a:pt x="140" y="101"/>
                  </a:lnTo>
                  <a:lnTo>
                    <a:pt x="140" y="104"/>
                  </a:lnTo>
                  <a:lnTo>
                    <a:pt x="135" y="108"/>
                  </a:lnTo>
                  <a:lnTo>
                    <a:pt x="130" y="111"/>
                  </a:lnTo>
                  <a:lnTo>
                    <a:pt x="124" y="115"/>
                  </a:lnTo>
                  <a:lnTo>
                    <a:pt x="121" y="120"/>
                  </a:lnTo>
                  <a:lnTo>
                    <a:pt x="114" y="117"/>
                  </a:lnTo>
                  <a:lnTo>
                    <a:pt x="110" y="115"/>
                  </a:lnTo>
                  <a:lnTo>
                    <a:pt x="107" y="113"/>
                  </a:lnTo>
                  <a:lnTo>
                    <a:pt x="105" y="111"/>
                  </a:lnTo>
                  <a:lnTo>
                    <a:pt x="102" y="108"/>
                  </a:lnTo>
                  <a:lnTo>
                    <a:pt x="100" y="125"/>
                  </a:lnTo>
                  <a:lnTo>
                    <a:pt x="95" y="134"/>
                  </a:lnTo>
                  <a:lnTo>
                    <a:pt x="82" y="137"/>
                  </a:lnTo>
                  <a:lnTo>
                    <a:pt x="72" y="137"/>
                  </a:lnTo>
                  <a:lnTo>
                    <a:pt x="61" y="137"/>
                  </a:lnTo>
                  <a:lnTo>
                    <a:pt x="48" y="137"/>
                  </a:lnTo>
                  <a:lnTo>
                    <a:pt x="48" y="123"/>
                  </a:lnTo>
                  <a:lnTo>
                    <a:pt x="67" y="110"/>
                  </a:lnTo>
                  <a:lnTo>
                    <a:pt x="88" y="97"/>
                  </a:lnTo>
                  <a:lnTo>
                    <a:pt x="112" y="87"/>
                  </a:lnTo>
                  <a:lnTo>
                    <a:pt x="140" y="80"/>
                  </a:lnTo>
                  <a:close/>
                  <a:moveTo>
                    <a:pt x="3671" y="80"/>
                  </a:moveTo>
                  <a:lnTo>
                    <a:pt x="3680" y="80"/>
                  </a:lnTo>
                  <a:lnTo>
                    <a:pt x="3683" y="89"/>
                  </a:lnTo>
                  <a:lnTo>
                    <a:pt x="3683" y="99"/>
                  </a:lnTo>
                  <a:lnTo>
                    <a:pt x="3683" y="111"/>
                  </a:lnTo>
                  <a:lnTo>
                    <a:pt x="3699" y="106"/>
                  </a:lnTo>
                  <a:lnTo>
                    <a:pt x="3711" y="99"/>
                  </a:lnTo>
                  <a:lnTo>
                    <a:pt x="3725" y="92"/>
                  </a:lnTo>
                  <a:lnTo>
                    <a:pt x="3725" y="146"/>
                  </a:lnTo>
                  <a:lnTo>
                    <a:pt x="3725" y="148"/>
                  </a:lnTo>
                  <a:lnTo>
                    <a:pt x="3723" y="148"/>
                  </a:lnTo>
                  <a:lnTo>
                    <a:pt x="3723" y="148"/>
                  </a:lnTo>
                  <a:lnTo>
                    <a:pt x="3723" y="148"/>
                  </a:lnTo>
                  <a:lnTo>
                    <a:pt x="3723" y="148"/>
                  </a:lnTo>
                  <a:lnTo>
                    <a:pt x="3722" y="150"/>
                  </a:lnTo>
                  <a:lnTo>
                    <a:pt x="3709" y="150"/>
                  </a:lnTo>
                  <a:lnTo>
                    <a:pt x="3692" y="151"/>
                  </a:lnTo>
                  <a:lnTo>
                    <a:pt x="3675" y="153"/>
                  </a:lnTo>
                  <a:lnTo>
                    <a:pt x="3661" y="155"/>
                  </a:lnTo>
                  <a:lnTo>
                    <a:pt x="3650" y="157"/>
                  </a:lnTo>
                  <a:lnTo>
                    <a:pt x="3645" y="158"/>
                  </a:lnTo>
                  <a:lnTo>
                    <a:pt x="3633" y="148"/>
                  </a:lnTo>
                  <a:lnTo>
                    <a:pt x="3624" y="134"/>
                  </a:lnTo>
                  <a:lnTo>
                    <a:pt x="3619" y="115"/>
                  </a:lnTo>
                  <a:lnTo>
                    <a:pt x="3620" y="110"/>
                  </a:lnTo>
                  <a:lnTo>
                    <a:pt x="3622" y="106"/>
                  </a:lnTo>
                  <a:lnTo>
                    <a:pt x="3624" y="103"/>
                  </a:lnTo>
                  <a:lnTo>
                    <a:pt x="3626" y="99"/>
                  </a:lnTo>
                  <a:lnTo>
                    <a:pt x="3627" y="96"/>
                  </a:lnTo>
                  <a:lnTo>
                    <a:pt x="3634" y="92"/>
                  </a:lnTo>
                  <a:lnTo>
                    <a:pt x="3643" y="87"/>
                  </a:lnTo>
                  <a:lnTo>
                    <a:pt x="3657" y="82"/>
                  </a:lnTo>
                  <a:lnTo>
                    <a:pt x="3671" y="80"/>
                  </a:lnTo>
                  <a:close/>
                  <a:moveTo>
                    <a:pt x="458" y="73"/>
                  </a:moveTo>
                  <a:lnTo>
                    <a:pt x="461" y="83"/>
                  </a:lnTo>
                  <a:lnTo>
                    <a:pt x="468" y="87"/>
                  </a:lnTo>
                  <a:lnTo>
                    <a:pt x="479" y="87"/>
                  </a:lnTo>
                  <a:lnTo>
                    <a:pt x="496" y="85"/>
                  </a:lnTo>
                  <a:lnTo>
                    <a:pt x="496" y="89"/>
                  </a:lnTo>
                  <a:lnTo>
                    <a:pt x="498" y="94"/>
                  </a:lnTo>
                  <a:lnTo>
                    <a:pt x="500" y="99"/>
                  </a:lnTo>
                  <a:lnTo>
                    <a:pt x="500" y="103"/>
                  </a:lnTo>
                  <a:lnTo>
                    <a:pt x="500" y="108"/>
                  </a:lnTo>
                  <a:lnTo>
                    <a:pt x="500" y="111"/>
                  </a:lnTo>
                  <a:lnTo>
                    <a:pt x="519" y="122"/>
                  </a:lnTo>
                  <a:lnTo>
                    <a:pt x="541" y="127"/>
                  </a:lnTo>
                  <a:lnTo>
                    <a:pt x="566" y="127"/>
                  </a:lnTo>
                  <a:lnTo>
                    <a:pt x="590" y="127"/>
                  </a:lnTo>
                  <a:lnTo>
                    <a:pt x="617" y="125"/>
                  </a:lnTo>
                  <a:lnTo>
                    <a:pt x="639" y="127"/>
                  </a:lnTo>
                  <a:lnTo>
                    <a:pt x="639" y="132"/>
                  </a:lnTo>
                  <a:lnTo>
                    <a:pt x="641" y="137"/>
                  </a:lnTo>
                  <a:lnTo>
                    <a:pt x="643" y="141"/>
                  </a:lnTo>
                  <a:lnTo>
                    <a:pt x="643" y="143"/>
                  </a:lnTo>
                  <a:lnTo>
                    <a:pt x="643" y="146"/>
                  </a:lnTo>
                  <a:lnTo>
                    <a:pt x="643" y="150"/>
                  </a:lnTo>
                  <a:lnTo>
                    <a:pt x="639" y="162"/>
                  </a:lnTo>
                  <a:lnTo>
                    <a:pt x="629" y="162"/>
                  </a:lnTo>
                  <a:lnTo>
                    <a:pt x="617" y="160"/>
                  </a:lnTo>
                  <a:lnTo>
                    <a:pt x="608" y="158"/>
                  </a:lnTo>
                  <a:lnTo>
                    <a:pt x="604" y="158"/>
                  </a:lnTo>
                  <a:lnTo>
                    <a:pt x="601" y="160"/>
                  </a:lnTo>
                  <a:lnTo>
                    <a:pt x="599" y="164"/>
                  </a:lnTo>
                  <a:lnTo>
                    <a:pt x="597" y="165"/>
                  </a:lnTo>
                  <a:lnTo>
                    <a:pt x="594" y="165"/>
                  </a:lnTo>
                  <a:lnTo>
                    <a:pt x="592" y="167"/>
                  </a:lnTo>
                  <a:lnTo>
                    <a:pt x="587" y="169"/>
                  </a:lnTo>
                  <a:lnTo>
                    <a:pt x="582" y="169"/>
                  </a:lnTo>
                  <a:lnTo>
                    <a:pt x="576" y="171"/>
                  </a:lnTo>
                  <a:lnTo>
                    <a:pt x="573" y="172"/>
                  </a:lnTo>
                  <a:lnTo>
                    <a:pt x="568" y="172"/>
                  </a:lnTo>
                  <a:lnTo>
                    <a:pt x="562" y="172"/>
                  </a:lnTo>
                  <a:lnTo>
                    <a:pt x="559" y="167"/>
                  </a:lnTo>
                  <a:lnTo>
                    <a:pt x="557" y="162"/>
                  </a:lnTo>
                  <a:lnTo>
                    <a:pt x="554" y="158"/>
                  </a:lnTo>
                  <a:lnTo>
                    <a:pt x="554" y="162"/>
                  </a:lnTo>
                  <a:lnTo>
                    <a:pt x="550" y="165"/>
                  </a:lnTo>
                  <a:lnTo>
                    <a:pt x="548" y="169"/>
                  </a:lnTo>
                  <a:lnTo>
                    <a:pt x="547" y="172"/>
                  </a:lnTo>
                  <a:lnTo>
                    <a:pt x="538" y="172"/>
                  </a:lnTo>
                  <a:lnTo>
                    <a:pt x="534" y="167"/>
                  </a:lnTo>
                  <a:lnTo>
                    <a:pt x="531" y="160"/>
                  </a:lnTo>
                  <a:lnTo>
                    <a:pt x="528" y="153"/>
                  </a:lnTo>
                  <a:lnTo>
                    <a:pt x="526" y="158"/>
                  </a:lnTo>
                  <a:lnTo>
                    <a:pt x="524" y="162"/>
                  </a:lnTo>
                  <a:lnTo>
                    <a:pt x="522" y="164"/>
                  </a:lnTo>
                  <a:lnTo>
                    <a:pt x="522" y="164"/>
                  </a:lnTo>
                  <a:lnTo>
                    <a:pt x="519" y="164"/>
                  </a:lnTo>
                  <a:lnTo>
                    <a:pt x="515" y="162"/>
                  </a:lnTo>
                  <a:lnTo>
                    <a:pt x="512" y="160"/>
                  </a:lnTo>
                  <a:lnTo>
                    <a:pt x="510" y="158"/>
                  </a:lnTo>
                  <a:lnTo>
                    <a:pt x="510" y="157"/>
                  </a:lnTo>
                  <a:lnTo>
                    <a:pt x="510" y="155"/>
                  </a:lnTo>
                  <a:lnTo>
                    <a:pt x="510" y="153"/>
                  </a:lnTo>
                  <a:lnTo>
                    <a:pt x="510" y="151"/>
                  </a:lnTo>
                  <a:lnTo>
                    <a:pt x="508" y="150"/>
                  </a:lnTo>
                  <a:lnTo>
                    <a:pt x="507" y="150"/>
                  </a:lnTo>
                  <a:lnTo>
                    <a:pt x="505" y="151"/>
                  </a:lnTo>
                  <a:lnTo>
                    <a:pt x="501" y="151"/>
                  </a:lnTo>
                  <a:lnTo>
                    <a:pt x="496" y="153"/>
                  </a:lnTo>
                  <a:lnTo>
                    <a:pt x="493" y="153"/>
                  </a:lnTo>
                  <a:lnTo>
                    <a:pt x="487" y="155"/>
                  </a:lnTo>
                  <a:lnTo>
                    <a:pt x="486" y="153"/>
                  </a:lnTo>
                  <a:lnTo>
                    <a:pt x="484" y="153"/>
                  </a:lnTo>
                  <a:lnTo>
                    <a:pt x="480" y="151"/>
                  </a:lnTo>
                  <a:lnTo>
                    <a:pt x="479" y="150"/>
                  </a:lnTo>
                  <a:lnTo>
                    <a:pt x="475" y="148"/>
                  </a:lnTo>
                  <a:lnTo>
                    <a:pt x="473" y="146"/>
                  </a:lnTo>
                  <a:lnTo>
                    <a:pt x="475" y="136"/>
                  </a:lnTo>
                  <a:lnTo>
                    <a:pt x="473" y="129"/>
                  </a:lnTo>
                  <a:lnTo>
                    <a:pt x="470" y="123"/>
                  </a:lnTo>
                  <a:lnTo>
                    <a:pt x="466" y="115"/>
                  </a:lnTo>
                  <a:lnTo>
                    <a:pt x="466" y="104"/>
                  </a:lnTo>
                  <a:lnTo>
                    <a:pt x="449" y="103"/>
                  </a:lnTo>
                  <a:lnTo>
                    <a:pt x="433" y="97"/>
                  </a:lnTo>
                  <a:lnTo>
                    <a:pt x="419" y="92"/>
                  </a:lnTo>
                  <a:lnTo>
                    <a:pt x="418" y="90"/>
                  </a:lnTo>
                  <a:lnTo>
                    <a:pt x="418" y="89"/>
                  </a:lnTo>
                  <a:lnTo>
                    <a:pt x="418" y="87"/>
                  </a:lnTo>
                  <a:lnTo>
                    <a:pt x="416" y="85"/>
                  </a:lnTo>
                  <a:lnTo>
                    <a:pt x="416" y="80"/>
                  </a:lnTo>
                  <a:lnTo>
                    <a:pt x="423" y="78"/>
                  </a:lnTo>
                  <a:lnTo>
                    <a:pt x="432" y="78"/>
                  </a:lnTo>
                  <a:lnTo>
                    <a:pt x="442" y="76"/>
                  </a:lnTo>
                  <a:lnTo>
                    <a:pt x="445" y="75"/>
                  </a:lnTo>
                  <a:lnTo>
                    <a:pt x="449" y="75"/>
                  </a:lnTo>
                  <a:lnTo>
                    <a:pt x="452" y="73"/>
                  </a:lnTo>
                  <a:lnTo>
                    <a:pt x="458" y="73"/>
                  </a:lnTo>
                  <a:close/>
                  <a:moveTo>
                    <a:pt x="377" y="73"/>
                  </a:moveTo>
                  <a:lnTo>
                    <a:pt x="409" y="73"/>
                  </a:lnTo>
                  <a:lnTo>
                    <a:pt x="409" y="76"/>
                  </a:lnTo>
                  <a:lnTo>
                    <a:pt x="411" y="80"/>
                  </a:lnTo>
                  <a:lnTo>
                    <a:pt x="411" y="83"/>
                  </a:lnTo>
                  <a:lnTo>
                    <a:pt x="412" y="89"/>
                  </a:lnTo>
                  <a:lnTo>
                    <a:pt x="404" y="89"/>
                  </a:lnTo>
                  <a:lnTo>
                    <a:pt x="400" y="89"/>
                  </a:lnTo>
                  <a:lnTo>
                    <a:pt x="397" y="89"/>
                  </a:lnTo>
                  <a:lnTo>
                    <a:pt x="390" y="87"/>
                  </a:lnTo>
                  <a:lnTo>
                    <a:pt x="384" y="87"/>
                  </a:lnTo>
                  <a:lnTo>
                    <a:pt x="377" y="85"/>
                  </a:lnTo>
                  <a:lnTo>
                    <a:pt x="377" y="73"/>
                  </a:lnTo>
                  <a:close/>
                  <a:moveTo>
                    <a:pt x="301" y="69"/>
                  </a:moveTo>
                  <a:lnTo>
                    <a:pt x="308" y="73"/>
                  </a:lnTo>
                  <a:lnTo>
                    <a:pt x="315" y="76"/>
                  </a:lnTo>
                  <a:lnTo>
                    <a:pt x="318" y="82"/>
                  </a:lnTo>
                  <a:lnTo>
                    <a:pt x="322" y="89"/>
                  </a:lnTo>
                  <a:lnTo>
                    <a:pt x="323" y="96"/>
                  </a:lnTo>
                  <a:lnTo>
                    <a:pt x="313" y="96"/>
                  </a:lnTo>
                  <a:lnTo>
                    <a:pt x="313" y="92"/>
                  </a:lnTo>
                  <a:lnTo>
                    <a:pt x="308" y="89"/>
                  </a:lnTo>
                  <a:lnTo>
                    <a:pt x="306" y="85"/>
                  </a:lnTo>
                  <a:lnTo>
                    <a:pt x="304" y="82"/>
                  </a:lnTo>
                  <a:lnTo>
                    <a:pt x="302" y="76"/>
                  </a:lnTo>
                  <a:lnTo>
                    <a:pt x="301" y="69"/>
                  </a:lnTo>
                  <a:close/>
                  <a:moveTo>
                    <a:pt x="489" y="61"/>
                  </a:moveTo>
                  <a:lnTo>
                    <a:pt x="505" y="61"/>
                  </a:lnTo>
                  <a:lnTo>
                    <a:pt x="505" y="69"/>
                  </a:lnTo>
                  <a:lnTo>
                    <a:pt x="489" y="69"/>
                  </a:lnTo>
                  <a:lnTo>
                    <a:pt x="489" y="61"/>
                  </a:lnTo>
                  <a:close/>
                  <a:moveTo>
                    <a:pt x="192" y="61"/>
                  </a:moveTo>
                  <a:lnTo>
                    <a:pt x="201" y="62"/>
                  </a:lnTo>
                  <a:lnTo>
                    <a:pt x="208" y="62"/>
                  </a:lnTo>
                  <a:lnTo>
                    <a:pt x="215" y="64"/>
                  </a:lnTo>
                  <a:lnTo>
                    <a:pt x="220" y="66"/>
                  </a:lnTo>
                  <a:lnTo>
                    <a:pt x="217" y="71"/>
                  </a:lnTo>
                  <a:lnTo>
                    <a:pt x="213" y="76"/>
                  </a:lnTo>
                  <a:lnTo>
                    <a:pt x="210" y="80"/>
                  </a:lnTo>
                  <a:lnTo>
                    <a:pt x="205" y="85"/>
                  </a:lnTo>
                  <a:lnTo>
                    <a:pt x="199" y="89"/>
                  </a:lnTo>
                  <a:lnTo>
                    <a:pt x="194" y="90"/>
                  </a:lnTo>
                  <a:lnTo>
                    <a:pt x="191" y="90"/>
                  </a:lnTo>
                  <a:lnTo>
                    <a:pt x="185" y="89"/>
                  </a:lnTo>
                  <a:lnTo>
                    <a:pt x="182" y="85"/>
                  </a:lnTo>
                  <a:lnTo>
                    <a:pt x="180" y="82"/>
                  </a:lnTo>
                  <a:lnTo>
                    <a:pt x="178" y="78"/>
                  </a:lnTo>
                  <a:lnTo>
                    <a:pt x="178" y="73"/>
                  </a:lnTo>
                  <a:lnTo>
                    <a:pt x="185" y="68"/>
                  </a:lnTo>
                  <a:lnTo>
                    <a:pt x="192" y="61"/>
                  </a:lnTo>
                  <a:close/>
                  <a:moveTo>
                    <a:pt x="435" y="54"/>
                  </a:moveTo>
                  <a:lnTo>
                    <a:pt x="440" y="54"/>
                  </a:lnTo>
                  <a:lnTo>
                    <a:pt x="444" y="54"/>
                  </a:lnTo>
                  <a:lnTo>
                    <a:pt x="447" y="54"/>
                  </a:lnTo>
                  <a:lnTo>
                    <a:pt x="449" y="54"/>
                  </a:lnTo>
                  <a:lnTo>
                    <a:pt x="452" y="54"/>
                  </a:lnTo>
                  <a:lnTo>
                    <a:pt x="456" y="54"/>
                  </a:lnTo>
                  <a:lnTo>
                    <a:pt x="461" y="54"/>
                  </a:lnTo>
                  <a:lnTo>
                    <a:pt x="461" y="61"/>
                  </a:lnTo>
                  <a:lnTo>
                    <a:pt x="438" y="66"/>
                  </a:lnTo>
                  <a:lnTo>
                    <a:pt x="435" y="54"/>
                  </a:lnTo>
                  <a:close/>
                  <a:moveTo>
                    <a:pt x="220" y="43"/>
                  </a:moveTo>
                  <a:lnTo>
                    <a:pt x="227" y="45"/>
                  </a:lnTo>
                  <a:lnTo>
                    <a:pt x="234" y="47"/>
                  </a:lnTo>
                  <a:lnTo>
                    <a:pt x="240" y="50"/>
                  </a:lnTo>
                  <a:lnTo>
                    <a:pt x="236" y="50"/>
                  </a:lnTo>
                  <a:lnTo>
                    <a:pt x="227" y="54"/>
                  </a:lnTo>
                  <a:lnTo>
                    <a:pt x="217" y="54"/>
                  </a:lnTo>
                  <a:lnTo>
                    <a:pt x="205" y="54"/>
                  </a:lnTo>
                  <a:lnTo>
                    <a:pt x="205" y="50"/>
                  </a:lnTo>
                  <a:lnTo>
                    <a:pt x="208" y="50"/>
                  </a:lnTo>
                  <a:lnTo>
                    <a:pt x="212" y="47"/>
                  </a:lnTo>
                  <a:lnTo>
                    <a:pt x="217" y="45"/>
                  </a:lnTo>
                  <a:lnTo>
                    <a:pt x="220" y="43"/>
                  </a:lnTo>
                  <a:close/>
                  <a:moveTo>
                    <a:pt x="2671" y="41"/>
                  </a:moveTo>
                  <a:lnTo>
                    <a:pt x="2688" y="43"/>
                  </a:lnTo>
                  <a:lnTo>
                    <a:pt x="2692" y="47"/>
                  </a:lnTo>
                  <a:lnTo>
                    <a:pt x="2694" y="50"/>
                  </a:lnTo>
                  <a:lnTo>
                    <a:pt x="2697" y="54"/>
                  </a:lnTo>
                  <a:lnTo>
                    <a:pt x="2695" y="57"/>
                  </a:lnTo>
                  <a:lnTo>
                    <a:pt x="2695" y="59"/>
                  </a:lnTo>
                  <a:lnTo>
                    <a:pt x="2695" y="59"/>
                  </a:lnTo>
                  <a:lnTo>
                    <a:pt x="2694" y="61"/>
                  </a:lnTo>
                  <a:lnTo>
                    <a:pt x="2694" y="61"/>
                  </a:lnTo>
                  <a:lnTo>
                    <a:pt x="2683" y="75"/>
                  </a:lnTo>
                  <a:lnTo>
                    <a:pt x="2669" y="85"/>
                  </a:lnTo>
                  <a:lnTo>
                    <a:pt x="2653" y="94"/>
                  </a:lnTo>
                  <a:lnTo>
                    <a:pt x="2634" y="101"/>
                  </a:lnTo>
                  <a:lnTo>
                    <a:pt x="2617" y="108"/>
                  </a:lnTo>
                  <a:lnTo>
                    <a:pt x="2601" y="115"/>
                  </a:lnTo>
                  <a:lnTo>
                    <a:pt x="2584" y="129"/>
                  </a:lnTo>
                  <a:lnTo>
                    <a:pt x="2564" y="150"/>
                  </a:lnTo>
                  <a:lnTo>
                    <a:pt x="2544" y="174"/>
                  </a:lnTo>
                  <a:lnTo>
                    <a:pt x="2524" y="202"/>
                  </a:lnTo>
                  <a:lnTo>
                    <a:pt x="2509" y="230"/>
                  </a:lnTo>
                  <a:lnTo>
                    <a:pt x="2498" y="258"/>
                  </a:lnTo>
                  <a:lnTo>
                    <a:pt x="2493" y="284"/>
                  </a:lnTo>
                  <a:lnTo>
                    <a:pt x="2495" y="293"/>
                  </a:lnTo>
                  <a:lnTo>
                    <a:pt x="2502" y="303"/>
                  </a:lnTo>
                  <a:lnTo>
                    <a:pt x="2510" y="314"/>
                  </a:lnTo>
                  <a:lnTo>
                    <a:pt x="2521" y="322"/>
                  </a:lnTo>
                  <a:lnTo>
                    <a:pt x="2521" y="326"/>
                  </a:lnTo>
                  <a:lnTo>
                    <a:pt x="2516" y="326"/>
                  </a:lnTo>
                  <a:lnTo>
                    <a:pt x="2512" y="335"/>
                  </a:lnTo>
                  <a:lnTo>
                    <a:pt x="2498" y="329"/>
                  </a:lnTo>
                  <a:lnTo>
                    <a:pt x="2482" y="326"/>
                  </a:lnTo>
                  <a:lnTo>
                    <a:pt x="2477" y="312"/>
                  </a:lnTo>
                  <a:lnTo>
                    <a:pt x="2468" y="300"/>
                  </a:lnTo>
                  <a:lnTo>
                    <a:pt x="2460" y="291"/>
                  </a:lnTo>
                  <a:lnTo>
                    <a:pt x="2451" y="282"/>
                  </a:lnTo>
                  <a:lnTo>
                    <a:pt x="2444" y="268"/>
                  </a:lnTo>
                  <a:lnTo>
                    <a:pt x="2454" y="261"/>
                  </a:lnTo>
                  <a:lnTo>
                    <a:pt x="2460" y="258"/>
                  </a:lnTo>
                  <a:lnTo>
                    <a:pt x="2460" y="253"/>
                  </a:lnTo>
                  <a:lnTo>
                    <a:pt x="2458" y="249"/>
                  </a:lnTo>
                  <a:lnTo>
                    <a:pt x="2456" y="242"/>
                  </a:lnTo>
                  <a:lnTo>
                    <a:pt x="2458" y="235"/>
                  </a:lnTo>
                  <a:lnTo>
                    <a:pt x="2463" y="226"/>
                  </a:lnTo>
                  <a:lnTo>
                    <a:pt x="2470" y="221"/>
                  </a:lnTo>
                  <a:lnTo>
                    <a:pt x="2477" y="214"/>
                  </a:lnTo>
                  <a:lnTo>
                    <a:pt x="2482" y="204"/>
                  </a:lnTo>
                  <a:lnTo>
                    <a:pt x="2479" y="202"/>
                  </a:lnTo>
                  <a:lnTo>
                    <a:pt x="2475" y="200"/>
                  </a:lnTo>
                  <a:lnTo>
                    <a:pt x="2475" y="199"/>
                  </a:lnTo>
                  <a:lnTo>
                    <a:pt x="2474" y="199"/>
                  </a:lnTo>
                  <a:lnTo>
                    <a:pt x="2474" y="197"/>
                  </a:lnTo>
                  <a:lnTo>
                    <a:pt x="2474" y="195"/>
                  </a:lnTo>
                  <a:lnTo>
                    <a:pt x="2482" y="186"/>
                  </a:lnTo>
                  <a:lnTo>
                    <a:pt x="2491" y="178"/>
                  </a:lnTo>
                  <a:lnTo>
                    <a:pt x="2496" y="165"/>
                  </a:lnTo>
                  <a:lnTo>
                    <a:pt x="2498" y="162"/>
                  </a:lnTo>
                  <a:lnTo>
                    <a:pt x="2496" y="157"/>
                  </a:lnTo>
                  <a:lnTo>
                    <a:pt x="2496" y="153"/>
                  </a:lnTo>
                  <a:lnTo>
                    <a:pt x="2495" y="151"/>
                  </a:lnTo>
                  <a:lnTo>
                    <a:pt x="2495" y="146"/>
                  </a:lnTo>
                  <a:lnTo>
                    <a:pt x="2495" y="143"/>
                  </a:lnTo>
                  <a:lnTo>
                    <a:pt x="2496" y="137"/>
                  </a:lnTo>
                  <a:lnTo>
                    <a:pt x="2510" y="122"/>
                  </a:lnTo>
                  <a:lnTo>
                    <a:pt x="2528" y="106"/>
                  </a:lnTo>
                  <a:lnTo>
                    <a:pt x="2550" y="90"/>
                  </a:lnTo>
                  <a:lnTo>
                    <a:pt x="2573" y="78"/>
                  </a:lnTo>
                  <a:lnTo>
                    <a:pt x="2592" y="69"/>
                  </a:lnTo>
                  <a:lnTo>
                    <a:pt x="2624" y="69"/>
                  </a:lnTo>
                  <a:lnTo>
                    <a:pt x="2634" y="64"/>
                  </a:lnTo>
                  <a:lnTo>
                    <a:pt x="2641" y="59"/>
                  </a:lnTo>
                  <a:lnTo>
                    <a:pt x="2646" y="52"/>
                  </a:lnTo>
                  <a:lnTo>
                    <a:pt x="2652" y="48"/>
                  </a:lnTo>
                  <a:lnTo>
                    <a:pt x="2659" y="45"/>
                  </a:lnTo>
                  <a:lnTo>
                    <a:pt x="2671" y="41"/>
                  </a:lnTo>
                  <a:close/>
                  <a:moveTo>
                    <a:pt x="400" y="15"/>
                  </a:moveTo>
                  <a:lnTo>
                    <a:pt x="416" y="15"/>
                  </a:lnTo>
                  <a:lnTo>
                    <a:pt x="421" y="22"/>
                  </a:lnTo>
                  <a:lnTo>
                    <a:pt x="428" y="29"/>
                  </a:lnTo>
                  <a:lnTo>
                    <a:pt x="435" y="34"/>
                  </a:lnTo>
                  <a:lnTo>
                    <a:pt x="432" y="38"/>
                  </a:lnTo>
                  <a:lnTo>
                    <a:pt x="430" y="40"/>
                  </a:lnTo>
                  <a:lnTo>
                    <a:pt x="428" y="41"/>
                  </a:lnTo>
                  <a:lnTo>
                    <a:pt x="426" y="45"/>
                  </a:lnTo>
                  <a:lnTo>
                    <a:pt x="425" y="48"/>
                  </a:lnTo>
                  <a:lnTo>
                    <a:pt x="423" y="54"/>
                  </a:lnTo>
                  <a:lnTo>
                    <a:pt x="418" y="54"/>
                  </a:lnTo>
                  <a:lnTo>
                    <a:pt x="411" y="54"/>
                  </a:lnTo>
                  <a:lnTo>
                    <a:pt x="407" y="52"/>
                  </a:lnTo>
                  <a:lnTo>
                    <a:pt x="402" y="52"/>
                  </a:lnTo>
                  <a:lnTo>
                    <a:pt x="397" y="50"/>
                  </a:lnTo>
                  <a:lnTo>
                    <a:pt x="397" y="43"/>
                  </a:lnTo>
                  <a:lnTo>
                    <a:pt x="398" y="38"/>
                  </a:lnTo>
                  <a:lnTo>
                    <a:pt x="400" y="31"/>
                  </a:lnTo>
                  <a:lnTo>
                    <a:pt x="400" y="24"/>
                  </a:lnTo>
                  <a:lnTo>
                    <a:pt x="400" y="15"/>
                  </a:lnTo>
                  <a:close/>
                  <a:moveTo>
                    <a:pt x="3165" y="0"/>
                  </a:moveTo>
                  <a:lnTo>
                    <a:pt x="3184" y="0"/>
                  </a:lnTo>
                  <a:lnTo>
                    <a:pt x="3188" y="5"/>
                  </a:lnTo>
                  <a:lnTo>
                    <a:pt x="3189" y="7"/>
                  </a:lnTo>
                  <a:lnTo>
                    <a:pt x="3191" y="10"/>
                  </a:lnTo>
                  <a:lnTo>
                    <a:pt x="3195" y="14"/>
                  </a:lnTo>
                  <a:lnTo>
                    <a:pt x="3196" y="19"/>
                  </a:lnTo>
                  <a:lnTo>
                    <a:pt x="3191" y="21"/>
                  </a:lnTo>
                  <a:lnTo>
                    <a:pt x="3189" y="22"/>
                  </a:lnTo>
                  <a:lnTo>
                    <a:pt x="3186" y="24"/>
                  </a:lnTo>
                  <a:lnTo>
                    <a:pt x="3184" y="27"/>
                  </a:lnTo>
                  <a:lnTo>
                    <a:pt x="3182" y="29"/>
                  </a:lnTo>
                  <a:lnTo>
                    <a:pt x="3181" y="34"/>
                  </a:lnTo>
                  <a:lnTo>
                    <a:pt x="3195" y="38"/>
                  </a:lnTo>
                  <a:lnTo>
                    <a:pt x="3202" y="41"/>
                  </a:lnTo>
                  <a:lnTo>
                    <a:pt x="3209" y="48"/>
                  </a:lnTo>
                  <a:lnTo>
                    <a:pt x="3216" y="57"/>
                  </a:lnTo>
                  <a:lnTo>
                    <a:pt x="3228" y="52"/>
                  </a:lnTo>
                  <a:lnTo>
                    <a:pt x="3240" y="50"/>
                  </a:lnTo>
                  <a:lnTo>
                    <a:pt x="3254" y="48"/>
                  </a:lnTo>
                  <a:lnTo>
                    <a:pt x="3270" y="43"/>
                  </a:lnTo>
                  <a:lnTo>
                    <a:pt x="3271" y="41"/>
                  </a:lnTo>
                  <a:lnTo>
                    <a:pt x="3271" y="41"/>
                  </a:lnTo>
                  <a:lnTo>
                    <a:pt x="3273" y="43"/>
                  </a:lnTo>
                  <a:lnTo>
                    <a:pt x="3273" y="45"/>
                  </a:lnTo>
                  <a:lnTo>
                    <a:pt x="3273" y="47"/>
                  </a:lnTo>
                  <a:lnTo>
                    <a:pt x="3287" y="54"/>
                  </a:lnTo>
                  <a:lnTo>
                    <a:pt x="3298" y="62"/>
                  </a:lnTo>
                  <a:lnTo>
                    <a:pt x="3306" y="73"/>
                  </a:lnTo>
                  <a:lnTo>
                    <a:pt x="3315" y="85"/>
                  </a:lnTo>
                  <a:lnTo>
                    <a:pt x="3315" y="108"/>
                  </a:lnTo>
                  <a:lnTo>
                    <a:pt x="3303" y="117"/>
                  </a:lnTo>
                  <a:lnTo>
                    <a:pt x="3298" y="125"/>
                  </a:lnTo>
                  <a:lnTo>
                    <a:pt x="3294" y="134"/>
                  </a:lnTo>
                  <a:lnTo>
                    <a:pt x="3289" y="143"/>
                  </a:lnTo>
                  <a:lnTo>
                    <a:pt x="3275" y="151"/>
                  </a:lnTo>
                  <a:lnTo>
                    <a:pt x="3259" y="160"/>
                  </a:lnTo>
                  <a:lnTo>
                    <a:pt x="3243" y="171"/>
                  </a:lnTo>
                  <a:lnTo>
                    <a:pt x="3231" y="185"/>
                  </a:lnTo>
                  <a:lnTo>
                    <a:pt x="3235" y="185"/>
                  </a:lnTo>
                  <a:lnTo>
                    <a:pt x="3247" y="178"/>
                  </a:lnTo>
                  <a:lnTo>
                    <a:pt x="3261" y="176"/>
                  </a:lnTo>
                  <a:lnTo>
                    <a:pt x="3277" y="178"/>
                  </a:lnTo>
                  <a:lnTo>
                    <a:pt x="3277" y="181"/>
                  </a:lnTo>
                  <a:lnTo>
                    <a:pt x="3275" y="185"/>
                  </a:lnTo>
                  <a:lnTo>
                    <a:pt x="3275" y="186"/>
                  </a:lnTo>
                  <a:lnTo>
                    <a:pt x="3275" y="188"/>
                  </a:lnTo>
                  <a:lnTo>
                    <a:pt x="3275" y="188"/>
                  </a:lnTo>
                  <a:lnTo>
                    <a:pt x="3275" y="190"/>
                  </a:lnTo>
                  <a:lnTo>
                    <a:pt x="3277" y="190"/>
                  </a:lnTo>
                  <a:lnTo>
                    <a:pt x="3280" y="192"/>
                  </a:lnTo>
                  <a:lnTo>
                    <a:pt x="3285" y="186"/>
                  </a:lnTo>
                  <a:lnTo>
                    <a:pt x="3292" y="181"/>
                  </a:lnTo>
                  <a:lnTo>
                    <a:pt x="3299" y="176"/>
                  </a:lnTo>
                  <a:lnTo>
                    <a:pt x="3308" y="172"/>
                  </a:lnTo>
                  <a:lnTo>
                    <a:pt x="3308" y="178"/>
                  </a:lnTo>
                  <a:lnTo>
                    <a:pt x="3305" y="183"/>
                  </a:lnTo>
                  <a:lnTo>
                    <a:pt x="3303" y="188"/>
                  </a:lnTo>
                  <a:lnTo>
                    <a:pt x="3301" y="195"/>
                  </a:lnTo>
                  <a:lnTo>
                    <a:pt x="3299" y="204"/>
                  </a:lnTo>
                  <a:lnTo>
                    <a:pt x="3301" y="206"/>
                  </a:lnTo>
                  <a:lnTo>
                    <a:pt x="3301" y="206"/>
                  </a:lnTo>
                  <a:lnTo>
                    <a:pt x="3301" y="206"/>
                  </a:lnTo>
                  <a:lnTo>
                    <a:pt x="3301" y="206"/>
                  </a:lnTo>
                  <a:lnTo>
                    <a:pt x="3303" y="206"/>
                  </a:lnTo>
                  <a:lnTo>
                    <a:pt x="3303" y="207"/>
                  </a:lnTo>
                  <a:lnTo>
                    <a:pt x="3312" y="207"/>
                  </a:lnTo>
                  <a:lnTo>
                    <a:pt x="3312" y="195"/>
                  </a:lnTo>
                  <a:lnTo>
                    <a:pt x="3329" y="193"/>
                  </a:lnTo>
                  <a:lnTo>
                    <a:pt x="3345" y="193"/>
                  </a:lnTo>
                  <a:lnTo>
                    <a:pt x="3357" y="195"/>
                  </a:lnTo>
                  <a:lnTo>
                    <a:pt x="3369" y="204"/>
                  </a:lnTo>
                  <a:lnTo>
                    <a:pt x="3369" y="206"/>
                  </a:lnTo>
                  <a:lnTo>
                    <a:pt x="3369" y="211"/>
                  </a:lnTo>
                  <a:lnTo>
                    <a:pt x="3371" y="216"/>
                  </a:lnTo>
                  <a:lnTo>
                    <a:pt x="3371" y="221"/>
                  </a:lnTo>
                  <a:lnTo>
                    <a:pt x="3373" y="226"/>
                  </a:lnTo>
                  <a:lnTo>
                    <a:pt x="3423" y="230"/>
                  </a:lnTo>
                  <a:lnTo>
                    <a:pt x="3427" y="219"/>
                  </a:lnTo>
                  <a:lnTo>
                    <a:pt x="3427" y="216"/>
                  </a:lnTo>
                  <a:lnTo>
                    <a:pt x="3427" y="214"/>
                  </a:lnTo>
                  <a:lnTo>
                    <a:pt x="3427" y="211"/>
                  </a:lnTo>
                  <a:lnTo>
                    <a:pt x="3427" y="206"/>
                  </a:lnTo>
                  <a:lnTo>
                    <a:pt x="3427" y="200"/>
                  </a:lnTo>
                  <a:lnTo>
                    <a:pt x="3430" y="199"/>
                  </a:lnTo>
                  <a:lnTo>
                    <a:pt x="3430" y="199"/>
                  </a:lnTo>
                  <a:lnTo>
                    <a:pt x="3432" y="199"/>
                  </a:lnTo>
                  <a:lnTo>
                    <a:pt x="3432" y="197"/>
                  </a:lnTo>
                  <a:lnTo>
                    <a:pt x="3434" y="195"/>
                  </a:lnTo>
                  <a:lnTo>
                    <a:pt x="3444" y="200"/>
                  </a:lnTo>
                  <a:lnTo>
                    <a:pt x="3455" y="206"/>
                  </a:lnTo>
                  <a:lnTo>
                    <a:pt x="3465" y="211"/>
                  </a:lnTo>
                  <a:lnTo>
                    <a:pt x="3476" y="202"/>
                  </a:lnTo>
                  <a:lnTo>
                    <a:pt x="3488" y="197"/>
                  </a:lnTo>
                  <a:lnTo>
                    <a:pt x="3507" y="195"/>
                  </a:lnTo>
                  <a:lnTo>
                    <a:pt x="3507" y="200"/>
                  </a:lnTo>
                  <a:lnTo>
                    <a:pt x="3510" y="200"/>
                  </a:lnTo>
                  <a:lnTo>
                    <a:pt x="3519" y="235"/>
                  </a:lnTo>
                  <a:lnTo>
                    <a:pt x="3507" y="247"/>
                  </a:lnTo>
                  <a:lnTo>
                    <a:pt x="3500" y="265"/>
                  </a:lnTo>
                  <a:lnTo>
                    <a:pt x="3502" y="268"/>
                  </a:lnTo>
                  <a:lnTo>
                    <a:pt x="3504" y="272"/>
                  </a:lnTo>
                  <a:lnTo>
                    <a:pt x="3504" y="275"/>
                  </a:lnTo>
                  <a:lnTo>
                    <a:pt x="3505" y="279"/>
                  </a:lnTo>
                  <a:lnTo>
                    <a:pt x="3507" y="284"/>
                  </a:lnTo>
                  <a:lnTo>
                    <a:pt x="3516" y="293"/>
                  </a:lnTo>
                  <a:lnTo>
                    <a:pt x="3528" y="300"/>
                  </a:lnTo>
                  <a:lnTo>
                    <a:pt x="3538" y="307"/>
                  </a:lnTo>
                  <a:lnTo>
                    <a:pt x="3538" y="307"/>
                  </a:lnTo>
                  <a:lnTo>
                    <a:pt x="3540" y="305"/>
                  </a:lnTo>
                  <a:lnTo>
                    <a:pt x="3540" y="305"/>
                  </a:lnTo>
                  <a:lnTo>
                    <a:pt x="3540" y="305"/>
                  </a:lnTo>
                  <a:lnTo>
                    <a:pt x="3540" y="305"/>
                  </a:lnTo>
                  <a:lnTo>
                    <a:pt x="3542" y="303"/>
                  </a:lnTo>
                  <a:lnTo>
                    <a:pt x="3547" y="295"/>
                  </a:lnTo>
                  <a:lnTo>
                    <a:pt x="3551" y="284"/>
                  </a:lnTo>
                  <a:lnTo>
                    <a:pt x="3554" y="274"/>
                  </a:lnTo>
                  <a:lnTo>
                    <a:pt x="3561" y="265"/>
                  </a:lnTo>
                  <a:lnTo>
                    <a:pt x="3561" y="274"/>
                  </a:lnTo>
                  <a:lnTo>
                    <a:pt x="3563" y="281"/>
                  </a:lnTo>
                  <a:lnTo>
                    <a:pt x="3566" y="286"/>
                  </a:lnTo>
                  <a:lnTo>
                    <a:pt x="3572" y="289"/>
                  </a:lnTo>
                  <a:lnTo>
                    <a:pt x="3579" y="291"/>
                  </a:lnTo>
                  <a:lnTo>
                    <a:pt x="3587" y="293"/>
                  </a:lnTo>
                  <a:lnTo>
                    <a:pt x="3600" y="272"/>
                  </a:lnTo>
                  <a:lnTo>
                    <a:pt x="3605" y="277"/>
                  </a:lnTo>
                  <a:lnTo>
                    <a:pt x="3610" y="281"/>
                  </a:lnTo>
                  <a:lnTo>
                    <a:pt x="3613" y="286"/>
                  </a:lnTo>
                  <a:lnTo>
                    <a:pt x="3619" y="289"/>
                  </a:lnTo>
                  <a:lnTo>
                    <a:pt x="3626" y="293"/>
                  </a:lnTo>
                  <a:lnTo>
                    <a:pt x="3629" y="289"/>
                  </a:lnTo>
                  <a:lnTo>
                    <a:pt x="3633" y="286"/>
                  </a:lnTo>
                  <a:lnTo>
                    <a:pt x="3636" y="286"/>
                  </a:lnTo>
                  <a:lnTo>
                    <a:pt x="3638" y="286"/>
                  </a:lnTo>
                  <a:lnTo>
                    <a:pt x="3643" y="286"/>
                  </a:lnTo>
                  <a:lnTo>
                    <a:pt x="3647" y="288"/>
                  </a:lnTo>
                  <a:lnTo>
                    <a:pt x="3654" y="288"/>
                  </a:lnTo>
                  <a:lnTo>
                    <a:pt x="3652" y="270"/>
                  </a:lnTo>
                  <a:lnTo>
                    <a:pt x="3648" y="258"/>
                  </a:lnTo>
                  <a:lnTo>
                    <a:pt x="3645" y="242"/>
                  </a:lnTo>
                  <a:lnTo>
                    <a:pt x="3657" y="239"/>
                  </a:lnTo>
                  <a:lnTo>
                    <a:pt x="3668" y="235"/>
                  </a:lnTo>
                  <a:lnTo>
                    <a:pt x="3685" y="235"/>
                  </a:lnTo>
                  <a:lnTo>
                    <a:pt x="3704" y="237"/>
                  </a:lnTo>
                  <a:lnTo>
                    <a:pt x="3723" y="242"/>
                  </a:lnTo>
                  <a:lnTo>
                    <a:pt x="3741" y="247"/>
                  </a:lnTo>
                  <a:lnTo>
                    <a:pt x="3757" y="253"/>
                  </a:lnTo>
                  <a:lnTo>
                    <a:pt x="3764" y="258"/>
                  </a:lnTo>
                  <a:lnTo>
                    <a:pt x="3767" y="261"/>
                  </a:lnTo>
                  <a:lnTo>
                    <a:pt x="3769" y="267"/>
                  </a:lnTo>
                  <a:lnTo>
                    <a:pt x="3769" y="270"/>
                  </a:lnTo>
                  <a:lnTo>
                    <a:pt x="3771" y="272"/>
                  </a:lnTo>
                  <a:lnTo>
                    <a:pt x="3771" y="275"/>
                  </a:lnTo>
                  <a:lnTo>
                    <a:pt x="3774" y="277"/>
                  </a:lnTo>
                  <a:lnTo>
                    <a:pt x="3778" y="279"/>
                  </a:lnTo>
                  <a:lnTo>
                    <a:pt x="3783" y="281"/>
                  </a:lnTo>
                  <a:lnTo>
                    <a:pt x="3793" y="277"/>
                  </a:lnTo>
                  <a:lnTo>
                    <a:pt x="3805" y="277"/>
                  </a:lnTo>
                  <a:lnTo>
                    <a:pt x="3818" y="277"/>
                  </a:lnTo>
                  <a:lnTo>
                    <a:pt x="3823" y="288"/>
                  </a:lnTo>
                  <a:lnTo>
                    <a:pt x="3830" y="298"/>
                  </a:lnTo>
                  <a:lnTo>
                    <a:pt x="3840" y="307"/>
                  </a:lnTo>
                  <a:lnTo>
                    <a:pt x="3853" y="312"/>
                  </a:lnTo>
                  <a:lnTo>
                    <a:pt x="3865" y="307"/>
                  </a:lnTo>
                  <a:lnTo>
                    <a:pt x="3882" y="307"/>
                  </a:lnTo>
                  <a:lnTo>
                    <a:pt x="3898" y="309"/>
                  </a:lnTo>
                  <a:lnTo>
                    <a:pt x="3914" y="312"/>
                  </a:lnTo>
                  <a:lnTo>
                    <a:pt x="3926" y="315"/>
                  </a:lnTo>
                  <a:lnTo>
                    <a:pt x="3931" y="331"/>
                  </a:lnTo>
                  <a:lnTo>
                    <a:pt x="3933" y="345"/>
                  </a:lnTo>
                  <a:lnTo>
                    <a:pt x="3936" y="357"/>
                  </a:lnTo>
                  <a:lnTo>
                    <a:pt x="3940" y="359"/>
                  </a:lnTo>
                  <a:lnTo>
                    <a:pt x="3942" y="363"/>
                  </a:lnTo>
                  <a:lnTo>
                    <a:pt x="3945" y="364"/>
                  </a:lnTo>
                  <a:lnTo>
                    <a:pt x="3978" y="361"/>
                  </a:lnTo>
                  <a:lnTo>
                    <a:pt x="4011" y="361"/>
                  </a:lnTo>
                  <a:lnTo>
                    <a:pt x="4045" y="361"/>
                  </a:lnTo>
                  <a:lnTo>
                    <a:pt x="4048" y="368"/>
                  </a:lnTo>
                  <a:lnTo>
                    <a:pt x="4053" y="373"/>
                  </a:lnTo>
                  <a:lnTo>
                    <a:pt x="4059" y="380"/>
                  </a:lnTo>
                  <a:lnTo>
                    <a:pt x="4064" y="384"/>
                  </a:lnTo>
                  <a:lnTo>
                    <a:pt x="4071" y="389"/>
                  </a:lnTo>
                  <a:lnTo>
                    <a:pt x="4071" y="384"/>
                  </a:lnTo>
                  <a:lnTo>
                    <a:pt x="4073" y="382"/>
                  </a:lnTo>
                  <a:lnTo>
                    <a:pt x="4074" y="378"/>
                  </a:lnTo>
                  <a:lnTo>
                    <a:pt x="4074" y="375"/>
                  </a:lnTo>
                  <a:lnTo>
                    <a:pt x="4076" y="370"/>
                  </a:lnTo>
                  <a:lnTo>
                    <a:pt x="4073" y="364"/>
                  </a:lnTo>
                  <a:lnTo>
                    <a:pt x="4071" y="361"/>
                  </a:lnTo>
                  <a:lnTo>
                    <a:pt x="4069" y="359"/>
                  </a:lnTo>
                  <a:lnTo>
                    <a:pt x="4069" y="356"/>
                  </a:lnTo>
                  <a:lnTo>
                    <a:pt x="4071" y="352"/>
                  </a:lnTo>
                  <a:lnTo>
                    <a:pt x="4071" y="347"/>
                  </a:lnTo>
                  <a:lnTo>
                    <a:pt x="4071" y="342"/>
                  </a:lnTo>
                  <a:lnTo>
                    <a:pt x="4088" y="345"/>
                  </a:lnTo>
                  <a:lnTo>
                    <a:pt x="4100" y="352"/>
                  </a:lnTo>
                  <a:lnTo>
                    <a:pt x="4114" y="357"/>
                  </a:lnTo>
                  <a:lnTo>
                    <a:pt x="4120" y="357"/>
                  </a:lnTo>
                  <a:lnTo>
                    <a:pt x="4125" y="357"/>
                  </a:lnTo>
                  <a:lnTo>
                    <a:pt x="4130" y="356"/>
                  </a:lnTo>
                  <a:lnTo>
                    <a:pt x="4134" y="352"/>
                  </a:lnTo>
                  <a:lnTo>
                    <a:pt x="4137" y="350"/>
                  </a:lnTo>
                  <a:lnTo>
                    <a:pt x="4141" y="349"/>
                  </a:lnTo>
                  <a:lnTo>
                    <a:pt x="4198" y="373"/>
                  </a:lnTo>
                  <a:lnTo>
                    <a:pt x="4230" y="406"/>
                  </a:lnTo>
                  <a:lnTo>
                    <a:pt x="4235" y="410"/>
                  </a:lnTo>
                  <a:lnTo>
                    <a:pt x="4240" y="410"/>
                  </a:lnTo>
                  <a:lnTo>
                    <a:pt x="4245" y="411"/>
                  </a:lnTo>
                  <a:lnTo>
                    <a:pt x="4251" y="411"/>
                  </a:lnTo>
                  <a:lnTo>
                    <a:pt x="4256" y="415"/>
                  </a:lnTo>
                  <a:lnTo>
                    <a:pt x="4266" y="424"/>
                  </a:lnTo>
                  <a:lnTo>
                    <a:pt x="4273" y="434"/>
                  </a:lnTo>
                  <a:lnTo>
                    <a:pt x="4280" y="443"/>
                  </a:lnTo>
                  <a:lnTo>
                    <a:pt x="4289" y="450"/>
                  </a:lnTo>
                  <a:lnTo>
                    <a:pt x="4306" y="453"/>
                  </a:lnTo>
                  <a:lnTo>
                    <a:pt x="4308" y="452"/>
                  </a:lnTo>
                  <a:lnTo>
                    <a:pt x="4310" y="452"/>
                  </a:lnTo>
                  <a:lnTo>
                    <a:pt x="4312" y="450"/>
                  </a:lnTo>
                  <a:lnTo>
                    <a:pt x="4313" y="450"/>
                  </a:lnTo>
                  <a:lnTo>
                    <a:pt x="4317" y="450"/>
                  </a:lnTo>
                  <a:lnTo>
                    <a:pt x="4327" y="462"/>
                  </a:lnTo>
                  <a:lnTo>
                    <a:pt x="4338" y="474"/>
                  </a:lnTo>
                  <a:lnTo>
                    <a:pt x="4347" y="487"/>
                  </a:lnTo>
                  <a:lnTo>
                    <a:pt x="4352" y="504"/>
                  </a:lnTo>
                  <a:lnTo>
                    <a:pt x="4317" y="504"/>
                  </a:lnTo>
                  <a:lnTo>
                    <a:pt x="4315" y="507"/>
                  </a:lnTo>
                  <a:lnTo>
                    <a:pt x="4312" y="511"/>
                  </a:lnTo>
                  <a:lnTo>
                    <a:pt x="4310" y="513"/>
                  </a:lnTo>
                  <a:lnTo>
                    <a:pt x="4308" y="518"/>
                  </a:lnTo>
                  <a:lnTo>
                    <a:pt x="4306" y="523"/>
                  </a:lnTo>
                  <a:lnTo>
                    <a:pt x="4310" y="525"/>
                  </a:lnTo>
                  <a:lnTo>
                    <a:pt x="4312" y="527"/>
                  </a:lnTo>
                  <a:lnTo>
                    <a:pt x="4313" y="528"/>
                  </a:lnTo>
                  <a:lnTo>
                    <a:pt x="4315" y="532"/>
                  </a:lnTo>
                  <a:lnTo>
                    <a:pt x="4315" y="534"/>
                  </a:lnTo>
                  <a:lnTo>
                    <a:pt x="4313" y="537"/>
                  </a:lnTo>
                  <a:lnTo>
                    <a:pt x="4310" y="542"/>
                  </a:lnTo>
                  <a:lnTo>
                    <a:pt x="4308" y="544"/>
                  </a:lnTo>
                  <a:lnTo>
                    <a:pt x="4305" y="546"/>
                  </a:lnTo>
                  <a:lnTo>
                    <a:pt x="4301" y="546"/>
                  </a:lnTo>
                  <a:lnTo>
                    <a:pt x="4298" y="546"/>
                  </a:lnTo>
                  <a:lnTo>
                    <a:pt x="4291" y="546"/>
                  </a:lnTo>
                  <a:lnTo>
                    <a:pt x="4284" y="535"/>
                  </a:lnTo>
                  <a:lnTo>
                    <a:pt x="4273" y="530"/>
                  </a:lnTo>
                  <a:lnTo>
                    <a:pt x="4259" y="527"/>
                  </a:lnTo>
                  <a:lnTo>
                    <a:pt x="4259" y="514"/>
                  </a:lnTo>
                  <a:lnTo>
                    <a:pt x="4256" y="513"/>
                  </a:lnTo>
                  <a:lnTo>
                    <a:pt x="4252" y="511"/>
                  </a:lnTo>
                  <a:lnTo>
                    <a:pt x="4251" y="509"/>
                  </a:lnTo>
                  <a:lnTo>
                    <a:pt x="4247" y="507"/>
                  </a:lnTo>
                  <a:lnTo>
                    <a:pt x="4240" y="507"/>
                  </a:lnTo>
                  <a:lnTo>
                    <a:pt x="4238" y="507"/>
                  </a:lnTo>
                  <a:lnTo>
                    <a:pt x="4237" y="509"/>
                  </a:lnTo>
                  <a:lnTo>
                    <a:pt x="4235" y="509"/>
                  </a:lnTo>
                  <a:lnTo>
                    <a:pt x="4233" y="509"/>
                  </a:lnTo>
                  <a:lnTo>
                    <a:pt x="4230" y="511"/>
                  </a:lnTo>
                  <a:lnTo>
                    <a:pt x="4226" y="504"/>
                  </a:lnTo>
                  <a:lnTo>
                    <a:pt x="4221" y="497"/>
                  </a:lnTo>
                  <a:lnTo>
                    <a:pt x="4217" y="492"/>
                  </a:lnTo>
                  <a:lnTo>
                    <a:pt x="4217" y="504"/>
                  </a:lnTo>
                  <a:lnTo>
                    <a:pt x="4214" y="518"/>
                  </a:lnTo>
                  <a:lnTo>
                    <a:pt x="4210" y="530"/>
                  </a:lnTo>
                  <a:lnTo>
                    <a:pt x="4202" y="537"/>
                  </a:lnTo>
                  <a:lnTo>
                    <a:pt x="4198" y="539"/>
                  </a:lnTo>
                  <a:lnTo>
                    <a:pt x="4195" y="539"/>
                  </a:lnTo>
                  <a:lnTo>
                    <a:pt x="4193" y="539"/>
                  </a:lnTo>
                  <a:lnTo>
                    <a:pt x="4191" y="539"/>
                  </a:lnTo>
                  <a:lnTo>
                    <a:pt x="4189" y="537"/>
                  </a:lnTo>
                  <a:lnTo>
                    <a:pt x="4188" y="537"/>
                  </a:lnTo>
                  <a:lnTo>
                    <a:pt x="4186" y="537"/>
                  </a:lnTo>
                  <a:lnTo>
                    <a:pt x="4184" y="539"/>
                  </a:lnTo>
                  <a:lnTo>
                    <a:pt x="4182" y="541"/>
                  </a:lnTo>
                  <a:lnTo>
                    <a:pt x="4179" y="546"/>
                  </a:lnTo>
                  <a:lnTo>
                    <a:pt x="4189" y="558"/>
                  </a:lnTo>
                  <a:lnTo>
                    <a:pt x="4200" y="579"/>
                  </a:lnTo>
                  <a:lnTo>
                    <a:pt x="4205" y="603"/>
                  </a:lnTo>
                  <a:lnTo>
                    <a:pt x="4202" y="603"/>
                  </a:lnTo>
                  <a:lnTo>
                    <a:pt x="4200" y="605"/>
                  </a:lnTo>
                  <a:lnTo>
                    <a:pt x="4196" y="605"/>
                  </a:lnTo>
                  <a:lnTo>
                    <a:pt x="4191" y="607"/>
                  </a:lnTo>
                  <a:lnTo>
                    <a:pt x="4184" y="602"/>
                  </a:lnTo>
                  <a:lnTo>
                    <a:pt x="4179" y="598"/>
                  </a:lnTo>
                  <a:lnTo>
                    <a:pt x="4172" y="597"/>
                  </a:lnTo>
                  <a:lnTo>
                    <a:pt x="4163" y="595"/>
                  </a:lnTo>
                  <a:lnTo>
                    <a:pt x="4158" y="609"/>
                  </a:lnTo>
                  <a:lnTo>
                    <a:pt x="4148" y="616"/>
                  </a:lnTo>
                  <a:lnTo>
                    <a:pt x="4135" y="621"/>
                  </a:lnTo>
                  <a:lnTo>
                    <a:pt x="4121" y="626"/>
                  </a:lnTo>
                  <a:lnTo>
                    <a:pt x="4120" y="640"/>
                  </a:lnTo>
                  <a:lnTo>
                    <a:pt x="4116" y="651"/>
                  </a:lnTo>
                  <a:lnTo>
                    <a:pt x="4109" y="661"/>
                  </a:lnTo>
                  <a:lnTo>
                    <a:pt x="4095" y="663"/>
                  </a:lnTo>
                  <a:lnTo>
                    <a:pt x="4085" y="666"/>
                  </a:lnTo>
                  <a:lnTo>
                    <a:pt x="4078" y="670"/>
                  </a:lnTo>
                  <a:lnTo>
                    <a:pt x="4071" y="672"/>
                  </a:lnTo>
                  <a:lnTo>
                    <a:pt x="4066" y="668"/>
                  </a:lnTo>
                  <a:lnTo>
                    <a:pt x="4060" y="663"/>
                  </a:lnTo>
                  <a:lnTo>
                    <a:pt x="4057" y="658"/>
                  </a:lnTo>
                  <a:lnTo>
                    <a:pt x="4050" y="659"/>
                  </a:lnTo>
                  <a:lnTo>
                    <a:pt x="4041" y="661"/>
                  </a:lnTo>
                  <a:lnTo>
                    <a:pt x="4034" y="665"/>
                  </a:lnTo>
                  <a:lnTo>
                    <a:pt x="4029" y="668"/>
                  </a:lnTo>
                  <a:lnTo>
                    <a:pt x="4029" y="675"/>
                  </a:lnTo>
                  <a:lnTo>
                    <a:pt x="4024" y="677"/>
                  </a:lnTo>
                  <a:lnTo>
                    <a:pt x="4015" y="677"/>
                  </a:lnTo>
                  <a:lnTo>
                    <a:pt x="4003" y="677"/>
                  </a:lnTo>
                  <a:lnTo>
                    <a:pt x="3992" y="679"/>
                  </a:lnTo>
                  <a:lnTo>
                    <a:pt x="3987" y="680"/>
                  </a:lnTo>
                  <a:lnTo>
                    <a:pt x="3978" y="701"/>
                  </a:lnTo>
                  <a:lnTo>
                    <a:pt x="3977" y="724"/>
                  </a:lnTo>
                  <a:lnTo>
                    <a:pt x="3977" y="750"/>
                  </a:lnTo>
                  <a:lnTo>
                    <a:pt x="3980" y="773"/>
                  </a:lnTo>
                  <a:lnTo>
                    <a:pt x="3975" y="773"/>
                  </a:lnTo>
                  <a:lnTo>
                    <a:pt x="3973" y="773"/>
                  </a:lnTo>
                  <a:lnTo>
                    <a:pt x="3971" y="773"/>
                  </a:lnTo>
                  <a:lnTo>
                    <a:pt x="3970" y="775"/>
                  </a:lnTo>
                  <a:lnTo>
                    <a:pt x="3968" y="776"/>
                  </a:lnTo>
                  <a:lnTo>
                    <a:pt x="3966" y="782"/>
                  </a:lnTo>
                  <a:lnTo>
                    <a:pt x="3964" y="787"/>
                  </a:lnTo>
                  <a:lnTo>
                    <a:pt x="3964" y="794"/>
                  </a:lnTo>
                  <a:lnTo>
                    <a:pt x="3964" y="802"/>
                  </a:lnTo>
                  <a:lnTo>
                    <a:pt x="3952" y="802"/>
                  </a:lnTo>
                  <a:lnTo>
                    <a:pt x="3945" y="813"/>
                  </a:lnTo>
                  <a:lnTo>
                    <a:pt x="3940" y="820"/>
                  </a:lnTo>
                  <a:lnTo>
                    <a:pt x="3938" y="827"/>
                  </a:lnTo>
                  <a:lnTo>
                    <a:pt x="3936" y="841"/>
                  </a:lnTo>
                  <a:lnTo>
                    <a:pt x="3933" y="841"/>
                  </a:lnTo>
                  <a:lnTo>
                    <a:pt x="3929" y="841"/>
                  </a:lnTo>
                  <a:lnTo>
                    <a:pt x="3928" y="841"/>
                  </a:lnTo>
                  <a:lnTo>
                    <a:pt x="3928" y="841"/>
                  </a:lnTo>
                  <a:lnTo>
                    <a:pt x="3926" y="841"/>
                  </a:lnTo>
                  <a:lnTo>
                    <a:pt x="3922" y="841"/>
                  </a:lnTo>
                  <a:lnTo>
                    <a:pt x="3915" y="855"/>
                  </a:lnTo>
                  <a:lnTo>
                    <a:pt x="3910" y="872"/>
                  </a:lnTo>
                  <a:lnTo>
                    <a:pt x="3898" y="872"/>
                  </a:lnTo>
                  <a:lnTo>
                    <a:pt x="3894" y="891"/>
                  </a:lnTo>
                  <a:lnTo>
                    <a:pt x="3888" y="891"/>
                  </a:lnTo>
                  <a:lnTo>
                    <a:pt x="3888" y="886"/>
                  </a:lnTo>
                  <a:lnTo>
                    <a:pt x="3874" y="867"/>
                  </a:lnTo>
                  <a:lnTo>
                    <a:pt x="3865" y="844"/>
                  </a:lnTo>
                  <a:lnTo>
                    <a:pt x="3863" y="818"/>
                  </a:lnTo>
                  <a:lnTo>
                    <a:pt x="3865" y="787"/>
                  </a:lnTo>
                  <a:lnTo>
                    <a:pt x="3870" y="783"/>
                  </a:lnTo>
                  <a:lnTo>
                    <a:pt x="3874" y="780"/>
                  </a:lnTo>
                  <a:lnTo>
                    <a:pt x="3879" y="776"/>
                  </a:lnTo>
                  <a:lnTo>
                    <a:pt x="3881" y="771"/>
                  </a:lnTo>
                  <a:lnTo>
                    <a:pt x="3884" y="764"/>
                  </a:lnTo>
                  <a:lnTo>
                    <a:pt x="3879" y="755"/>
                  </a:lnTo>
                  <a:lnTo>
                    <a:pt x="3877" y="743"/>
                  </a:lnTo>
                  <a:lnTo>
                    <a:pt x="3884" y="729"/>
                  </a:lnTo>
                  <a:lnTo>
                    <a:pt x="3891" y="724"/>
                  </a:lnTo>
                  <a:lnTo>
                    <a:pt x="3900" y="720"/>
                  </a:lnTo>
                  <a:lnTo>
                    <a:pt x="3910" y="717"/>
                  </a:lnTo>
                  <a:lnTo>
                    <a:pt x="3917" y="710"/>
                  </a:lnTo>
                  <a:lnTo>
                    <a:pt x="3931" y="689"/>
                  </a:lnTo>
                  <a:lnTo>
                    <a:pt x="3945" y="668"/>
                  </a:lnTo>
                  <a:lnTo>
                    <a:pt x="3956" y="659"/>
                  </a:lnTo>
                  <a:lnTo>
                    <a:pt x="3968" y="651"/>
                  </a:lnTo>
                  <a:lnTo>
                    <a:pt x="3980" y="642"/>
                  </a:lnTo>
                  <a:lnTo>
                    <a:pt x="3985" y="630"/>
                  </a:lnTo>
                  <a:lnTo>
                    <a:pt x="3989" y="616"/>
                  </a:lnTo>
                  <a:lnTo>
                    <a:pt x="3994" y="603"/>
                  </a:lnTo>
                  <a:lnTo>
                    <a:pt x="3994" y="602"/>
                  </a:lnTo>
                  <a:lnTo>
                    <a:pt x="3992" y="602"/>
                  </a:lnTo>
                  <a:lnTo>
                    <a:pt x="3992" y="602"/>
                  </a:lnTo>
                  <a:lnTo>
                    <a:pt x="3992" y="602"/>
                  </a:lnTo>
                  <a:lnTo>
                    <a:pt x="3992" y="600"/>
                  </a:lnTo>
                  <a:lnTo>
                    <a:pt x="3990" y="598"/>
                  </a:lnTo>
                  <a:lnTo>
                    <a:pt x="3987" y="600"/>
                  </a:lnTo>
                  <a:lnTo>
                    <a:pt x="3987" y="600"/>
                  </a:lnTo>
                  <a:lnTo>
                    <a:pt x="3985" y="602"/>
                  </a:lnTo>
                  <a:lnTo>
                    <a:pt x="3985" y="602"/>
                  </a:lnTo>
                  <a:lnTo>
                    <a:pt x="3984" y="603"/>
                  </a:lnTo>
                  <a:lnTo>
                    <a:pt x="3975" y="616"/>
                  </a:lnTo>
                  <a:lnTo>
                    <a:pt x="3966" y="630"/>
                  </a:lnTo>
                  <a:lnTo>
                    <a:pt x="3957" y="642"/>
                  </a:lnTo>
                  <a:lnTo>
                    <a:pt x="3945" y="651"/>
                  </a:lnTo>
                  <a:lnTo>
                    <a:pt x="3929" y="658"/>
                  </a:lnTo>
                  <a:lnTo>
                    <a:pt x="3928" y="652"/>
                  </a:lnTo>
                  <a:lnTo>
                    <a:pt x="3928" y="651"/>
                  </a:lnTo>
                  <a:lnTo>
                    <a:pt x="3926" y="647"/>
                  </a:lnTo>
                  <a:lnTo>
                    <a:pt x="3926" y="642"/>
                  </a:lnTo>
                  <a:lnTo>
                    <a:pt x="3928" y="640"/>
                  </a:lnTo>
                  <a:lnTo>
                    <a:pt x="3928" y="638"/>
                  </a:lnTo>
                  <a:lnTo>
                    <a:pt x="3928" y="637"/>
                  </a:lnTo>
                  <a:lnTo>
                    <a:pt x="3929" y="633"/>
                  </a:lnTo>
                  <a:lnTo>
                    <a:pt x="3929" y="630"/>
                  </a:lnTo>
                  <a:lnTo>
                    <a:pt x="3924" y="626"/>
                  </a:lnTo>
                  <a:lnTo>
                    <a:pt x="3919" y="624"/>
                  </a:lnTo>
                  <a:lnTo>
                    <a:pt x="3915" y="623"/>
                  </a:lnTo>
                  <a:lnTo>
                    <a:pt x="3910" y="621"/>
                  </a:lnTo>
                  <a:lnTo>
                    <a:pt x="3907" y="623"/>
                  </a:lnTo>
                  <a:lnTo>
                    <a:pt x="3898" y="628"/>
                  </a:lnTo>
                  <a:lnTo>
                    <a:pt x="3886" y="638"/>
                  </a:lnTo>
                  <a:lnTo>
                    <a:pt x="3875" y="651"/>
                  </a:lnTo>
                  <a:lnTo>
                    <a:pt x="3865" y="663"/>
                  </a:lnTo>
                  <a:lnTo>
                    <a:pt x="3860" y="672"/>
                  </a:lnTo>
                  <a:lnTo>
                    <a:pt x="3860" y="675"/>
                  </a:lnTo>
                  <a:lnTo>
                    <a:pt x="3860" y="679"/>
                  </a:lnTo>
                  <a:lnTo>
                    <a:pt x="3861" y="682"/>
                  </a:lnTo>
                  <a:lnTo>
                    <a:pt x="3863" y="687"/>
                  </a:lnTo>
                  <a:lnTo>
                    <a:pt x="3865" y="691"/>
                  </a:lnTo>
                  <a:lnTo>
                    <a:pt x="3865" y="694"/>
                  </a:lnTo>
                  <a:lnTo>
                    <a:pt x="3854" y="699"/>
                  </a:lnTo>
                  <a:lnTo>
                    <a:pt x="3842" y="701"/>
                  </a:lnTo>
                  <a:lnTo>
                    <a:pt x="3826" y="703"/>
                  </a:lnTo>
                  <a:lnTo>
                    <a:pt x="3811" y="703"/>
                  </a:lnTo>
                  <a:lnTo>
                    <a:pt x="3811" y="684"/>
                  </a:lnTo>
                  <a:lnTo>
                    <a:pt x="3795" y="687"/>
                  </a:lnTo>
                  <a:lnTo>
                    <a:pt x="3781" y="693"/>
                  </a:lnTo>
                  <a:lnTo>
                    <a:pt x="3769" y="691"/>
                  </a:lnTo>
                  <a:lnTo>
                    <a:pt x="3760" y="680"/>
                  </a:lnTo>
                  <a:lnTo>
                    <a:pt x="3725" y="675"/>
                  </a:lnTo>
                  <a:lnTo>
                    <a:pt x="3713" y="687"/>
                  </a:lnTo>
                  <a:lnTo>
                    <a:pt x="3699" y="696"/>
                  </a:lnTo>
                  <a:lnTo>
                    <a:pt x="3687" y="706"/>
                  </a:lnTo>
                  <a:lnTo>
                    <a:pt x="3680" y="719"/>
                  </a:lnTo>
                  <a:lnTo>
                    <a:pt x="3673" y="731"/>
                  </a:lnTo>
                  <a:lnTo>
                    <a:pt x="3666" y="743"/>
                  </a:lnTo>
                  <a:lnTo>
                    <a:pt x="3657" y="752"/>
                  </a:lnTo>
                  <a:lnTo>
                    <a:pt x="3629" y="761"/>
                  </a:lnTo>
                  <a:lnTo>
                    <a:pt x="3622" y="768"/>
                  </a:lnTo>
                  <a:lnTo>
                    <a:pt x="3617" y="776"/>
                  </a:lnTo>
                  <a:lnTo>
                    <a:pt x="3612" y="783"/>
                  </a:lnTo>
                  <a:lnTo>
                    <a:pt x="3600" y="792"/>
                  </a:lnTo>
                  <a:lnTo>
                    <a:pt x="3600" y="802"/>
                  </a:lnTo>
                  <a:lnTo>
                    <a:pt x="3615" y="802"/>
                  </a:lnTo>
                  <a:lnTo>
                    <a:pt x="3617" y="808"/>
                  </a:lnTo>
                  <a:lnTo>
                    <a:pt x="3619" y="811"/>
                  </a:lnTo>
                  <a:lnTo>
                    <a:pt x="3620" y="815"/>
                  </a:lnTo>
                  <a:lnTo>
                    <a:pt x="3624" y="818"/>
                  </a:lnTo>
                  <a:lnTo>
                    <a:pt x="3627" y="820"/>
                  </a:lnTo>
                  <a:lnTo>
                    <a:pt x="3634" y="822"/>
                  </a:lnTo>
                  <a:lnTo>
                    <a:pt x="3638" y="818"/>
                  </a:lnTo>
                  <a:lnTo>
                    <a:pt x="3641" y="816"/>
                  </a:lnTo>
                  <a:lnTo>
                    <a:pt x="3647" y="815"/>
                  </a:lnTo>
                  <a:lnTo>
                    <a:pt x="3652" y="815"/>
                  </a:lnTo>
                  <a:lnTo>
                    <a:pt x="3661" y="815"/>
                  </a:lnTo>
                  <a:lnTo>
                    <a:pt x="3668" y="823"/>
                  </a:lnTo>
                  <a:lnTo>
                    <a:pt x="3673" y="830"/>
                  </a:lnTo>
                  <a:lnTo>
                    <a:pt x="3676" y="839"/>
                  </a:lnTo>
                  <a:lnTo>
                    <a:pt x="3680" y="853"/>
                  </a:lnTo>
                  <a:lnTo>
                    <a:pt x="3682" y="862"/>
                  </a:lnTo>
                  <a:lnTo>
                    <a:pt x="3680" y="867"/>
                  </a:lnTo>
                  <a:lnTo>
                    <a:pt x="3675" y="872"/>
                  </a:lnTo>
                  <a:lnTo>
                    <a:pt x="3673" y="881"/>
                  </a:lnTo>
                  <a:lnTo>
                    <a:pt x="3673" y="891"/>
                  </a:lnTo>
                  <a:lnTo>
                    <a:pt x="3676" y="900"/>
                  </a:lnTo>
                  <a:lnTo>
                    <a:pt x="3680" y="909"/>
                  </a:lnTo>
                  <a:lnTo>
                    <a:pt x="3683" y="921"/>
                  </a:lnTo>
                  <a:lnTo>
                    <a:pt x="3673" y="932"/>
                  </a:lnTo>
                  <a:lnTo>
                    <a:pt x="3666" y="944"/>
                  </a:lnTo>
                  <a:lnTo>
                    <a:pt x="3661" y="956"/>
                  </a:lnTo>
                  <a:lnTo>
                    <a:pt x="3654" y="972"/>
                  </a:lnTo>
                  <a:lnTo>
                    <a:pt x="3650" y="975"/>
                  </a:lnTo>
                  <a:lnTo>
                    <a:pt x="3641" y="986"/>
                  </a:lnTo>
                  <a:lnTo>
                    <a:pt x="3631" y="998"/>
                  </a:lnTo>
                  <a:lnTo>
                    <a:pt x="3620" y="1012"/>
                  </a:lnTo>
                  <a:lnTo>
                    <a:pt x="3608" y="1024"/>
                  </a:lnTo>
                  <a:lnTo>
                    <a:pt x="3598" y="1036"/>
                  </a:lnTo>
                  <a:lnTo>
                    <a:pt x="3591" y="1045"/>
                  </a:lnTo>
                  <a:lnTo>
                    <a:pt x="3587" y="1049"/>
                  </a:lnTo>
                  <a:lnTo>
                    <a:pt x="3575" y="1052"/>
                  </a:lnTo>
                  <a:lnTo>
                    <a:pt x="3563" y="1050"/>
                  </a:lnTo>
                  <a:lnTo>
                    <a:pt x="3552" y="1050"/>
                  </a:lnTo>
                  <a:lnTo>
                    <a:pt x="3542" y="1052"/>
                  </a:lnTo>
                  <a:lnTo>
                    <a:pt x="3533" y="1061"/>
                  </a:lnTo>
                  <a:lnTo>
                    <a:pt x="3526" y="1071"/>
                  </a:lnTo>
                  <a:lnTo>
                    <a:pt x="3521" y="1082"/>
                  </a:lnTo>
                  <a:lnTo>
                    <a:pt x="3514" y="1092"/>
                  </a:lnTo>
                  <a:lnTo>
                    <a:pt x="3504" y="1099"/>
                  </a:lnTo>
                  <a:lnTo>
                    <a:pt x="3502" y="1099"/>
                  </a:lnTo>
                  <a:lnTo>
                    <a:pt x="3500" y="1101"/>
                  </a:lnTo>
                  <a:lnTo>
                    <a:pt x="3498" y="1101"/>
                  </a:lnTo>
                  <a:lnTo>
                    <a:pt x="3495" y="1101"/>
                  </a:lnTo>
                  <a:lnTo>
                    <a:pt x="3491" y="1103"/>
                  </a:lnTo>
                  <a:lnTo>
                    <a:pt x="3495" y="1113"/>
                  </a:lnTo>
                  <a:lnTo>
                    <a:pt x="3502" y="1124"/>
                  </a:lnTo>
                  <a:lnTo>
                    <a:pt x="3507" y="1136"/>
                  </a:lnTo>
                  <a:lnTo>
                    <a:pt x="3514" y="1148"/>
                  </a:lnTo>
                  <a:lnTo>
                    <a:pt x="3517" y="1159"/>
                  </a:lnTo>
                  <a:lnTo>
                    <a:pt x="3519" y="1171"/>
                  </a:lnTo>
                  <a:lnTo>
                    <a:pt x="3516" y="1179"/>
                  </a:lnTo>
                  <a:lnTo>
                    <a:pt x="3509" y="1186"/>
                  </a:lnTo>
                  <a:lnTo>
                    <a:pt x="3495" y="1192"/>
                  </a:lnTo>
                  <a:lnTo>
                    <a:pt x="3472" y="1195"/>
                  </a:lnTo>
                  <a:lnTo>
                    <a:pt x="3472" y="1186"/>
                  </a:lnTo>
                  <a:lnTo>
                    <a:pt x="3470" y="1178"/>
                  </a:lnTo>
                  <a:lnTo>
                    <a:pt x="3470" y="1166"/>
                  </a:lnTo>
                  <a:lnTo>
                    <a:pt x="3472" y="1152"/>
                  </a:lnTo>
                  <a:lnTo>
                    <a:pt x="3472" y="1141"/>
                  </a:lnTo>
                  <a:lnTo>
                    <a:pt x="3467" y="1141"/>
                  </a:lnTo>
                  <a:lnTo>
                    <a:pt x="3463" y="1141"/>
                  </a:lnTo>
                  <a:lnTo>
                    <a:pt x="3460" y="1141"/>
                  </a:lnTo>
                  <a:lnTo>
                    <a:pt x="3458" y="1141"/>
                  </a:lnTo>
                  <a:lnTo>
                    <a:pt x="3456" y="1139"/>
                  </a:lnTo>
                  <a:lnTo>
                    <a:pt x="3453" y="1138"/>
                  </a:lnTo>
                  <a:lnTo>
                    <a:pt x="3449" y="1132"/>
                  </a:lnTo>
                  <a:lnTo>
                    <a:pt x="3453" y="1127"/>
                  </a:lnTo>
                  <a:lnTo>
                    <a:pt x="3456" y="1122"/>
                  </a:lnTo>
                  <a:lnTo>
                    <a:pt x="3458" y="1117"/>
                  </a:lnTo>
                  <a:lnTo>
                    <a:pt x="3462" y="1110"/>
                  </a:lnTo>
                  <a:lnTo>
                    <a:pt x="3453" y="1110"/>
                  </a:lnTo>
                  <a:lnTo>
                    <a:pt x="3442" y="1108"/>
                  </a:lnTo>
                  <a:lnTo>
                    <a:pt x="3430" y="1111"/>
                  </a:lnTo>
                  <a:lnTo>
                    <a:pt x="3416" y="1117"/>
                  </a:lnTo>
                  <a:lnTo>
                    <a:pt x="3404" y="1122"/>
                  </a:lnTo>
                  <a:lnTo>
                    <a:pt x="3404" y="1118"/>
                  </a:lnTo>
                  <a:lnTo>
                    <a:pt x="3406" y="1113"/>
                  </a:lnTo>
                  <a:lnTo>
                    <a:pt x="3408" y="1110"/>
                  </a:lnTo>
                  <a:lnTo>
                    <a:pt x="3409" y="1104"/>
                  </a:lnTo>
                  <a:lnTo>
                    <a:pt x="3411" y="1101"/>
                  </a:lnTo>
                  <a:lnTo>
                    <a:pt x="3414" y="1094"/>
                  </a:lnTo>
                  <a:lnTo>
                    <a:pt x="3411" y="1094"/>
                  </a:lnTo>
                  <a:lnTo>
                    <a:pt x="3408" y="1092"/>
                  </a:lnTo>
                  <a:lnTo>
                    <a:pt x="3404" y="1092"/>
                  </a:lnTo>
                  <a:lnTo>
                    <a:pt x="3399" y="1090"/>
                  </a:lnTo>
                  <a:lnTo>
                    <a:pt x="3388" y="1101"/>
                  </a:lnTo>
                  <a:lnTo>
                    <a:pt x="3376" y="1110"/>
                  </a:lnTo>
                  <a:lnTo>
                    <a:pt x="3364" y="1120"/>
                  </a:lnTo>
                  <a:lnTo>
                    <a:pt x="3357" y="1132"/>
                  </a:lnTo>
                  <a:lnTo>
                    <a:pt x="3364" y="1136"/>
                  </a:lnTo>
                  <a:lnTo>
                    <a:pt x="3369" y="1139"/>
                  </a:lnTo>
                  <a:lnTo>
                    <a:pt x="3373" y="1143"/>
                  </a:lnTo>
                  <a:lnTo>
                    <a:pt x="3376" y="1146"/>
                  </a:lnTo>
                  <a:lnTo>
                    <a:pt x="3380" y="1152"/>
                  </a:lnTo>
                  <a:lnTo>
                    <a:pt x="3390" y="1146"/>
                  </a:lnTo>
                  <a:lnTo>
                    <a:pt x="3399" y="1143"/>
                  </a:lnTo>
                  <a:lnTo>
                    <a:pt x="3408" y="1143"/>
                  </a:lnTo>
                  <a:lnTo>
                    <a:pt x="3418" y="1148"/>
                  </a:lnTo>
                  <a:lnTo>
                    <a:pt x="3423" y="1148"/>
                  </a:lnTo>
                  <a:lnTo>
                    <a:pt x="3423" y="1160"/>
                  </a:lnTo>
                  <a:lnTo>
                    <a:pt x="3404" y="1160"/>
                  </a:lnTo>
                  <a:lnTo>
                    <a:pt x="3397" y="1169"/>
                  </a:lnTo>
                  <a:lnTo>
                    <a:pt x="3390" y="1176"/>
                  </a:lnTo>
                  <a:lnTo>
                    <a:pt x="3385" y="1183"/>
                  </a:lnTo>
                  <a:lnTo>
                    <a:pt x="3380" y="1195"/>
                  </a:lnTo>
                  <a:lnTo>
                    <a:pt x="3394" y="1204"/>
                  </a:lnTo>
                  <a:lnTo>
                    <a:pt x="3402" y="1218"/>
                  </a:lnTo>
                  <a:lnTo>
                    <a:pt x="3409" y="1237"/>
                  </a:lnTo>
                  <a:lnTo>
                    <a:pt x="3413" y="1256"/>
                  </a:lnTo>
                  <a:lnTo>
                    <a:pt x="3414" y="1277"/>
                  </a:lnTo>
                  <a:lnTo>
                    <a:pt x="3414" y="1295"/>
                  </a:lnTo>
                  <a:lnTo>
                    <a:pt x="3402" y="1303"/>
                  </a:lnTo>
                  <a:lnTo>
                    <a:pt x="3395" y="1317"/>
                  </a:lnTo>
                  <a:lnTo>
                    <a:pt x="3388" y="1330"/>
                  </a:lnTo>
                  <a:lnTo>
                    <a:pt x="3380" y="1344"/>
                  </a:lnTo>
                  <a:lnTo>
                    <a:pt x="3362" y="1363"/>
                  </a:lnTo>
                  <a:lnTo>
                    <a:pt x="3339" y="1377"/>
                  </a:lnTo>
                  <a:lnTo>
                    <a:pt x="3315" y="1387"/>
                  </a:lnTo>
                  <a:lnTo>
                    <a:pt x="3287" y="1396"/>
                  </a:lnTo>
                  <a:lnTo>
                    <a:pt x="3261" y="1401"/>
                  </a:lnTo>
                  <a:lnTo>
                    <a:pt x="3261" y="1408"/>
                  </a:lnTo>
                  <a:lnTo>
                    <a:pt x="3261" y="1412"/>
                  </a:lnTo>
                  <a:lnTo>
                    <a:pt x="3261" y="1415"/>
                  </a:lnTo>
                  <a:lnTo>
                    <a:pt x="3261" y="1417"/>
                  </a:lnTo>
                  <a:lnTo>
                    <a:pt x="3263" y="1419"/>
                  </a:lnTo>
                  <a:lnTo>
                    <a:pt x="3263" y="1424"/>
                  </a:lnTo>
                  <a:lnTo>
                    <a:pt x="3264" y="1429"/>
                  </a:lnTo>
                  <a:lnTo>
                    <a:pt x="3261" y="1433"/>
                  </a:lnTo>
                  <a:lnTo>
                    <a:pt x="3257" y="1436"/>
                  </a:lnTo>
                  <a:lnTo>
                    <a:pt x="3256" y="1438"/>
                  </a:lnTo>
                  <a:lnTo>
                    <a:pt x="3252" y="1441"/>
                  </a:lnTo>
                  <a:lnTo>
                    <a:pt x="3245" y="1445"/>
                  </a:lnTo>
                  <a:lnTo>
                    <a:pt x="3243" y="1445"/>
                  </a:lnTo>
                  <a:lnTo>
                    <a:pt x="3242" y="1447"/>
                  </a:lnTo>
                  <a:lnTo>
                    <a:pt x="3240" y="1447"/>
                  </a:lnTo>
                  <a:lnTo>
                    <a:pt x="3238" y="1447"/>
                  </a:lnTo>
                  <a:lnTo>
                    <a:pt x="3235" y="1448"/>
                  </a:lnTo>
                  <a:lnTo>
                    <a:pt x="3233" y="1443"/>
                  </a:lnTo>
                  <a:lnTo>
                    <a:pt x="3231" y="1438"/>
                  </a:lnTo>
                  <a:lnTo>
                    <a:pt x="3231" y="1433"/>
                  </a:lnTo>
                  <a:lnTo>
                    <a:pt x="3231" y="1424"/>
                  </a:lnTo>
                  <a:lnTo>
                    <a:pt x="3235" y="1422"/>
                  </a:lnTo>
                  <a:lnTo>
                    <a:pt x="3238" y="1422"/>
                  </a:lnTo>
                  <a:lnTo>
                    <a:pt x="3242" y="1420"/>
                  </a:lnTo>
                  <a:lnTo>
                    <a:pt x="3243" y="1417"/>
                  </a:lnTo>
                  <a:lnTo>
                    <a:pt x="3245" y="1413"/>
                  </a:lnTo>
                  <a:lnTo>
                    <a:pt x="3243" y="1410"/>
                  </a:lnTo>
                  <a:lnTo>
                    <a:pt x="3240" y="1405"/>
                  </a:lnTo>
                  <a:lnTo>
                    <a:pt x="3238" y="1401"/>
                  </a:lnTo>
                  <a:lnTo>
                    <a:pt x="3235" y="1399"/>
                  </a:lnTo>
                  <a:lnTo>
                    <a:pt x="3233" y="1399"/>
                  </a:lnTo>
                  <a:lnTo>
                    <a:pt x="3228" y="1398"/>
                  </a:lnTo>
                  <a:lnTo>
                    <a:pt x="3222" y="1398"/>
                  </a:lnTo>
                  <a:lnTo>
                    <a:pt x="3216" y="1406"/>
                  </a:lnTo>
                  <a:lnTo>
                    <a:pt x="3209" y="1412"/>
                  </a:lnTo>
                  <a:lnTo>
                    <a:pt x="3203" y="1417"/>
                  </a:lnTo>
                  <a:lnTo>
                    <a:pt x="3198" y="1426"/>
                  </a:lnTo>
                  <a:lnTo>
                    <a:pt x="3196" y="1440"/>
                  </a:lnTo>
                  <a:lnTo>
                    <a:pt x="3212" y="1455"/>
                  </a:lnTo>
                  <a:lnTo>
                    <a:pt x="3224" y="1471"/>
                  </a:lnTo>
                  <a:lnTo>
                    <a:pt x="3235" y="1488"/>
                  </a:lnTo>
                  <a:lnTo>
                    <a:pt x="3240" y="1511"/>
                  </a:lnTo>
                  <a:lnTo>
                    <a:pt x="3242" y="1539"/>
                  </a:lnTo>
                  <a:lnTo>
                    <a:pt x="3184" y="1586"/>
                  </a:lnTo>
                  <a:lnTo>
                    <a:pt x="3177" y="1586"/>
                  </a:lnTo>
                  <a:lnTo>
                    <a:pt x="3172" y="1567"/>
                  </a:lnTo>
                  <a:lnTo>
                    <a:pt x="3161" y="1553"/>
                  </a:lnTo>
                  <a:lnTo>
                    <a:pt x="3147" y="1541"/>
                  </a:lnTo>
                  <a:lnTo>
                    <a:pt x="3132" y="1529"/>
                  </a:lnTo>
                  <a:lnTo>
                    <a:pt x="3116" y="1516"/>
                  </a:lnTo>
                  <a:lnTo>
                    <a:pt x="3109" y="1544"/>
                  </a:lnTo>
                  <a:lnTo>
                    <a:pt x="3100" y="1567"/>
                  </a:lnTo>
                  <a:lnTo>
                    <a:pt x="3109" y="1572"/>
                  </a:lnTo>
                  <a:lnTo>
                    <a:pt x="3113" y="1579"/>
                  </a:lnTo>
                  <a:lnTo>
                    <a:pt x="3114" y="1588"/>
                  </a:lnTo>
                  <a:lnTo>
                    <a:pt x="3120" y="1598"/>
                  </a:lnTo>
                  <a:lnTo>
                    <a:pt x="3121" y="1600"/>
                  </a:lnTo>
                  <a:lnTo>
                    <a:pt x="3125" y="1600"/>
                  </a:lnTo>
                  <a:lnTo>
                    <a:pt x="3128" y="1600"/>
                  </a:lnTo>
                  <a:lnTo>
                    <a:pt x="3132" y="1600"/>
                  </a:lnTo>
                  <a:lnTo>
                    <a:pt x="3135" y="1602"/>
                  </a:lnTo>
                  <a:lnTo>
                    <a:pt x="3149" y="1616"/>
                  </a:lnTo>
                  <a:lnTo>
                    <a:pt x="3160" y="1637"/>
                  </a:lnTo>
                  <a:lnTo>
                    <a:pt x="3167" y="1661"/>
                  </a:lnTo>
                  <a:lnTo>
                    <a:pt x="3168" y="1686"/>
                  </a:lnTo>
                  <a:lnTo>
                    <a:pt x="3158" y="1686"/>
                  </a:lnTo>
                  <a:lnTo>
                    <a:pt x="3147" y="1677"/>
                  </a:lnTo>
                  <a:lnTo>
                    <a:pt x="3137" y="1672"/>
                  </a:lnTo>
                  <a:lnTo>
                    <a:pt x="3135" y="1670"/>
                  </a:lnTo>
                  <a:lnTo>
                    <a:pt x="3126" y="1663"/>
                  </a:lnTo>
                  <a:lnTo>
                    <a:pt x="3120" y="1649"/>
                  </a:lnTo>
                  <a:lnTo>
                    <a:pt x="3116" y="1633"/>
                  </a:lnTo>
                  <a:lnTo>
                    <a:pt x="3111" y="1619"/>
                  </a:lnTo>
                  <a:lnTo>
                    <a:pt x="3106" y="1605"/>
                  </a:lnTo>
                  <a:lnTo>
                    <a:pt x="3097" y="1593"/>
                  </a:lnTo>
                  <a:lnTo>
                    <a:pt x="3097" y="1590"/>
                  </a:lnTo>
                  <a:lnTo>
                    <a:pt x="3088" y="1593"/>
                  </a:lnTo>
                  <a:lnTo>
                    <a:pt x="3088" y="1590"/>
                  </a:lnTo>
                  <a:lnTo>
                    <a:pt x="3085" y="1576"/>
                  </a:lnTo>
                  <a:lnTo>
                    <a:pt x="3085" y="1558"/>
                  </a:lnTo>
                  <a:lnTo>
                    <a:pt x="3085" y="1539"/>
                  </a:lnTo>
                  <a:lnTo>
                    <a:pt x="3085" y="1518"/>
                  </a:lnTo>
                  <a:lnTo>
                    <a:pt x="3083" y="1499"/>
                  </a:lnTo>
                  <a:lnTo>
                    <a:pt x="3076" y="1483"/>
                  </a:lnTo>
                  <a:lnTo>
                    <a:pt x="3065" y="1471"/>
                  </a:lnTo>
                  <a:lnTo>
                    <a:pt x="3062" y="1474"/>
                  </a:lnTo>
                  <a:lnTo>
                    <a:pt x="3057" y="1478"/>
                  </a:lnTo>
                  <a:lnTo>
                    <a:pt x="3053" y="1480"/>
                  </a:lnTo>
                  <a:lnTo>
                    <a:pt x="3046" y="1481"/>
                  </a:lnTo>
                  <a:lnTo>
                    <a:pt x="3039" y="1481"/>
                  </a:lnTo>
                  <a:lnTo>
                    <a:pt x="3037" y="1481"/>
                  </a:lnTo>
                  <a:lnTo>
                    <a:pt x="3037" y="1480"/>
                  </a:lnTo>
                  <a:lnTo>
                    <a:pt x="3037" y="1480"/>
                  </a:lnTo>
                  <a:lnTo>
                    <a:pt x="3037" y="1480"/>
                  </a:lnTo>
                  <a:lnTo>
                    <a:pt x="3036" y="1480"/>
                  </a:lnTo>
                  <a:lnTo>
                    <a:pt x="3034" y="1478"/>
                  </a:lnTo>
                  <a:lnTo>
                    <a:pt x="3034" y="1457"/>
                  </a:lnTo>
                  <a:lnTo>
                    <a:pt x="3029" y="1440"/>
                  </a:lnTo>
                  <a:lnTo>
                    <a:pt x="3022" y="1426"/>
                  </a:lnTo>
                  <a:lnTo>
                    <a:pt x="3011" y="1413"/>
                  </a:lnTo>
                  <a:lnTo>
                    <a:pt x="3003" y="1399"/>
                  </a:lnTo>
                  <a:lnTo>
                    <a:pt x="2992" y="1382"/>
                  </a:lnTo>
                  <a:lnTo>
                    <a:pt x="2989" y="1385"/>
                  </a:lnTo>
                  <a:lnTo>
                    <a:pt x="2987" y="1387"/>
                  </a:lnTo>
                  <a:lnTo>
                    <a:pt x="2985" y="1391"/>
                  </a:lnTo>
                  <a:lnTo>
                    <a:pt x="2983" y="1392"/>
                  </a:lnTo>
                  <a:lnTo>
                    <a:pt x="2982" y="1394"/>
                  </a:lnTo>
                  <a:lnTo>
                    <a:pt x="2966" y="1396"/>
                  </a:lnTo>
                  <a:lnTo>
                    <a:pt x="2952" y="1394"/>
                  </a:lnTo>
                  <a:lnTo>
                    <a:pt x="2938" y="1394"/>
                  </a:lnTo>
                  <a:lnTo>
                    <a:pt x="2934" y="1408"/>
                  </a:lnTo>
                  <a:lnTo>
                    <a:pt x="2929" y="1415"/>
                  </a:lnTo>
                  <a:lnTo>
                    <a:pt x="2926" y="1417"/>
                  </a:lnTo>
                  <a:lnTo>
                    <a:pt x="2919" y="1417"/>
                  </a:lnTo>
                  <a:lnTo>
                    <a:pt x="2912" y="1419"/>
                  </a:lnTo>
                  <a:lnTo>
                    <a:pt x="2905" y="1424"/>
                  </a:lnTo>
                  <a:lnTo>
                    <a:pt x="2893" y="1455"/>
                  </a:lnTo>
                  <a:lnTo>
                    <a:pt x="2877" y="1455"/>
                  </a:lnTo>
                  <a:lnTo>
                    <a:pt x="2868" y="1462"/>
                  </a:lnTo>
                  <a:lnTo>
                    <a:pt x="2859" y="1471"/>
                  </a:lnTo>
                  <a:lnTo>
                    <a:pt x="2847" y="1478"/>
                  </a:lnTo>
                  <a:lnTo>
                    <a:pt x="2844" y="1513"/>
                  </a:lnTo>
                  <a:lnTo>
                    <a:pt x="2835" y="1543"/>
                  </a:lnTo>
                  <a:lnTo>
                    <a:pt x="2823" y="1567"/>
                  </a:lnTo>
                  <a:lnTo>
                    <a:pt x="2804" y="1590"/>
                  </a:lnTo>
                  <a:lnTo>
                    <a:pt x="2802" y="1590"/>
                  </a:lnTo>
                  <a:lnTo>
                    <a:pt x="2800" y="1588"/>
                  </a:lnTo>
                  <a:lnTo>
                    <a:pt x="2798" y="1588"/>
                  </a:lnTo>
                  <a:lnTo>
                    <a:pt x="2798" y="1588"/>
                  </a:lnTo>
                  <a:lnTo>
                    <a:pt x="2797" y="1586"/>
                  </a:lnTo>
                  <a:lnTo>
                    <a:pt x="2786" y="1574"/>
                  </a:lnTo>
                  <a:lnTo>
                    <a:pt x="2776" y="1555"/>
                  </a:lnTo>
                  <a:lnTo>
                    <a:pt x="2770" y="1539"/>
                  </a:lnTo>
                  <a:lnTo>
                    <a:pt x="2769" y="1536"/>
                  </a:lnTo>
                  <a:lnTo>
                    <a:pt x="2770" y="1532"/>
                  </a:lnTo>
                  <a:lnTo>
                    <a:pt x="2772" y="1529"/>
                  </a:lnTo>
                  <a:lnTo>
                    <a:pt x="2774" y="1527"/>
                  </a:lnTo>
                  <a:lnTo>
                    <a:pt x="2774" y="1525"/>
                  </a:lnTo>
                  <a:lnTo>
                    <a:pt x="2756" y="1499"/>
                  </a:lnTo>
                  <a:lnTo>
                    <a:pt x="2744" y="1471"/>
                  </a:lnTo>
                  <a:lnTo>
                    <a:pt x="2736" y="1441"/>
                  </a:lnTo>
                  <a:lnTo>
                    <a:pt x="2732" y="1405"/>
                  </a:lnTo>
                  <a:lnTo>
                    <a:pt x="2720" y="1406"/>
                  </a:lnTo>
                  <a:lnTo>
                    <a:pt x="2711" y="1406"/>
                  </a:lnTo>
                  <a:lnTo>
                    <a:pt x="2701" y="1405"/>
                  </a:lnTo>
                  <a:lnTo>
                    <a:pt x="2697" y="1401"/>
                  </a:lnTo>
                  <a:lnTo>
                    <a:pt x="2692" y="1398"/>
                  </a:lnTo>
                  <a:lnTo>
                    <a:pt x="2688" y="1394"/>
                  </a:lnTo>
                  <a:lnTo>
                    <a:pt x="2685" y="1391"/>
                  </a:lnTo>
                  <a:lnTo>
                    <a:pt x="2688" y="1378"/>
                  </a:lnTo>
                  <a:lnTo>
                    <a:pt x="2681" y="1368"/>
                  </a:lnTo>
                  <a:lnTo>
                    <a:pt x="2669" y="1359"/>
                  </a:lnTo>
                  <a:lnTo>
                    <a:pt x="2657" y="1351"/>
                  </a:lnTo>
                  <a:lnTo>
                    <a:pt x="2646" y="1340"/>
                  </a:lnTo>
                  <a:lnTo>
                    <a:pt x="2617" y="1344"/>
                  </a:lnTo>
                  <a:lnTo>
                    <a:pt x="2587" y="1344"/>
                  </a:lnTo>
                  <a:lnTo>
                    <a:pt x="2557" y="1342"/>
                  </a:lnTo>
                  <a:lnTo>
                    <a:pt x="2528" y="1340"/>
                  </a:lnTo>
                  <a:lnTo>
                    <a:pt x="2523" y="1330"/>
                  </a:lnTo>
                  <a:lnTo>
                    <a:pt x="2516" y="1317"/>
                  </a:lnTo>
                  <a:lnTo>
                    <a:pt x="2505" y="1321"/>
                  </a:lnTo>
                  <a:lnTo>
                    <a:pt x="2498" y="1323"/>
                  </a:lnTo>
                  <a:lnTo>
                    <a:pt x="2489" y="1324"/>
                  </a:lnTo>
                  <a:lnTo>
                    <a:pt x="2477" y="1324"/>
                  </a:lnTo>
                  <a:lnTo>
                    <a:pt x="2467" y="1317"/>
                  </a:lnTo>
                  <a:lnTo>
                    <a:pt x="2456" y="1312"/>
                  </a:lnTo>
                  <a:lnTo>
                    <a:pt x="2444" y="1305"/>
                  </a:lnTo>
                  <a:lnTo>
                    <a:pt x="2435" y="1298"/>
                  </a:lnTo>
                  <a:lnTo>
                    <a:pt x="2432" y="1288"/>
                  </a:lnTo>
                  <a:lnTo>
                    <a:pt x="2427" y="1279"/>
                  </a:lnTo>
                  <a:lnTo>
                    <a:pt x="2416" y="1270"/>
                  </a:lnTo>
                  <a:lnTo>
                    <a:pt x="2414" y="1270"/>
                  </a:lnTo>
                  <a:lnTo>
                    <a:pt x="2413" y="1270"/>
                  </a:lnTo>
                  <a:lnTo>
                    <a:pt x="2411" y="1270"/>
                  </a:lnTo>
                  <a:lnTo>
                    <a:pt x="2407" y="1270"/>
                  </a:lnTo>
                  <a:lnTo>
                    <a:pt x="2400" y="1270"/>
                  </a:lnTo>
                  <a:lnTo>
                    <a:pt x="2404" y="1284"/>
                  </a:lnTo>
                  <a:lnTo>
                    <a:pt x="2409" y="1300"/>
                  </a:lnTo>
                  <a:lnTo>
                    <a:pt x="2418" y="1316"/>
                  </a:lnTo>
                  <a:lnTo>
                    <a:pt x="2425" y="1330"/>
                  </a:lnTo>
                  <a:lnTo>
                    <a:pt x="2432" y="1340"/>
                  </a:lnTo>
                  <a:lnTo>
                    <a:pt x="2434" y="1335"/>
                  </a:lnTo>
                  <a:lnTo>
                    <a:pt x="2435" y="1333"/>
                  </a:lnTo>
                  <a:lnTo>
                    <a:pt x="2435" y="1331"/>
                  </a:lnTo>
                  <a:lnTo>
                    <a:pt x="2437" y="1331"/>
                  </a:lnTo>
                  <a:lnTo>
                    <a:pt x="2439" y="1331"/>
                  </a:lnTo>
                  <a:lnTo>
                    <a:pt x="2444" y="1333"/>
                  </a:lnTo>
                  <a:lnTo>
                    <a:pt x="2446" y="1338"/>
                  </a:lnTo>
                  <a:lnTo>
                    <a:pt x="2448" y="1344"/>
                  </a:lnTo>
                  <a:lnTo>
                    <a:pt x="2448" y="1349"/>
                  </a:lnTo>
                  <a:lnTo>
                    <a:pt x="2449" y="1354"/>
                  </a:lnTo>
                  <a:lnTo>
                    <a:pt x="2451" y="1359"/>
                  </a:lnTo>
                  <a:lnTo>
                    <a:pt x="2458" y="1358"/>
                  </a:lnTo>
                  <a:lnTo>
                    <a:pt x="2467" y="1356"/>
                  </a:lnTo>
                  <a:lnTo>
                    <a:pt x="2477" y="1356"/>
                  </a:lnTo>
                  <a:lnTo>
                    <a:pt x="2493" y="1338"/>
                  </a:lnTo>
                  <a:lnTo>
                    <a:pt x="2512" y="1324"/>
                  </a:lnTo>
                  <a:lnTo>
                    <a:pt x="2514" y="1342"/>
                  </a:lnTo>
                  <a:lnTo>
                    <a:pt x="2516" y="1356"/>
                  </a:lnTo>
                  <a:lnTo>
                    <a:pt x="2542" y="1370"/>
                  </a:lnTo>
                  <a:lnTo>
                    <a:pt x="2563" y="1387"/>
                  </a:lnTo>
                  <a:lnTo>
                    <a:pt x="2556" y="1396"/>
                  </a:lnTo>
                  <a:lnTo>
                    <a:pt x="2550" y="1405"/>
                  </a:lnTo>
                  <a:lnTo>
                    <a:pt x="2544" y="1412"/>
                  </a:lnTo>
                  <a:lnTo>
                    <a:pt x="2531" y="1417"/>
                  </a:lnTo>
                  <a:lnTo>
                    <a:pt x="2531" y="1436"/>
                  </a:lnTo>
                  <a:lnTo>
                    <a:pt x="2514" y="1447"/>
                  </a:lnTo>
                  <a:lnTo>
                    <a:pt x="2496" y="1459"/>
                  </a:lnTo>
                  <a:lnTo>
                    <a:pt x="2496" y="1467"/>
                  </a:lnTo>
                  <a:lnTo>
                    <a:pt x="2474" y="1467"/>
                  </a:lnTo>
                  <a:lnTo>
                    <a:pt x="2461" y="1474"/>
                  </a:lnTo>
                  <a:lnTo>
                    <a:pt x="2451" y="1485"/>
                  </a:lnTo>
                  <a:lnTo>
                    <a:pt x="2439" y="1494"/>
                  </a:lnTo>
                  <a:lnTo>
                    <a:pt x="2423" y="1501"/>
                  </a:lnTo>
                  <a:lnTo>
                    <a:pt x="2407" y="1504"/>
                  </a:lnTo>
                  <a:lnTo>
                    <a:pt x="2390" y="1509"/>
                  </a:lnTo>
                  <a:lnTo>
                    <a:pt x="2376" y="1515"/>
                  </a:lnTo>
                  <a:lnTo>
                    <a:pt x="2364" y="1522"/>
                  </a:lnTo>
                  <a:lnTo>
                    <a:pt x="2352" y="1525"/>
                  </a:lnTo>
                  <a:lnTo>
                    <a:pt x="2343" y="1525"/>
                  </a:lnTo>
                  <a:lnTo>
                    <a:pt x="2339" y="1523"/>
                  </a:lnTo>
                  <a:lnTo>
                    <a:pt x="2338" y="1523"/>
                  </a:lnTo>
                  <a:lnTo>
                    <a:pt x="2336" y="1522"/>
                  </a:lnTo>
                  <a:lnTo>
                    <a:pt x="2336" y="1522"/>
                  </a:lnTo>
                  <a:lnTo>
                    <a:pt x="2334" y="1520"/>
                  </a:lnTo>
                  <a:lnTo>
                    <a:pt x="2332" y="1516"/>
                  </a:lnTo>
                  <a:lnTo>
                    <a:pt x="2327" y="1506"/>
                  </a:lnTo>
                  <a:lnTo>
                    <a:pt x="2325" y="1495"/>
                  </a:lnTo>
                  <a:lnTo>
                    <a:pt x="2325" y="1485"/>
                  </a:lnTo>
                  <a:lnTo>
                    <a:pt x="2324" y="1474"/>
                  </a:lnTo>
                  <a:lnTo>
                    <a:pt x="2315" y="1457"/>
                  </a:lnTo>
                  <a:lnTo>
                    <a:pt x="2303" y="1441"/>
                  </a:lnTo>
                  <a:lnTo>
                    <a:pt x="2290" y="1427"/>
                  </a:lnTo>
                  <a:lnTo>
                    <a:pt x="2278" y="1413"/>
                  </a:lnTo>
                  <a:lnTo>
                    <a:pt x="2275" y="1403"/>
                  </a:lnTo>
                  <a:lnTo>
                    <a:pt x="2273" y="1391"/>
                  </a:lnTo>
                  <a:lnTo>
                    <a:pt x="2271" y="1378"/>
                  </a:lnTo>
                  <a:lnTo>
                    <a:pt x="2266" y="1368"/>
                  </a:lnTo>
                  <a:lnTo>
                    <a:pt x="2247" y="1356"/>
                  </a:lnTo>
                  <a:lnTo>
                    <a:pt x="2242" y="1344"/>
                  </a:lnTo>
                  <a:lnTo>
                    <a:pt x="2236" y="1331"/>
                  </a:lnTo>
                  <a:lnTo>
                    <a:pt x="2231" y="1319"/>
                  </a:lnTo>
                  <a:lnTo>
                    <a:pt x="2224" y="1309"/>
                  </a:lnTo>
                  <a:lnTo>
                    <a:pt x="2214" y="1302"/>
                  </a:lnTo>
                  <a:lnTo>
                    <a:pt x="2208" y="1300"/>
                  </a:lnTo>
                  <a:lnTo>
                    <a:pt x="2207" y="1296"/>
                  </a:lnTo>
                  <a:lnTo>
                    <a:pt x="2203" y="1295"/>
                  </a:lnTo>
                  <a:lnTo>
                    <a:pt x="2200" y="1293"/>
                  </a:lnTo>
                  <a:lnTo>
                    <a:pt x="2196" y="1291"/>
                  </a:lnTo>
                  <a:lnTo>
                    <a:pt x="2193" y="1288"/>
                  </a:lnTo>
                  <a:lnTo>
                    <a:pt x="2189" y="1282"/>
                  </a:lnTo>
                  <a:lnTo>
                    <a:pt x="2186" y="1275"/>
                  </a:lnTo>
                  <a:lnTo>
                    <a:pt x="2182" y="1275"/>
                  </a:lnTo>
                  <a:lnTo>
                    <a:pt x="2182" y="1282"/>
                  </a:lnTo>
                  <a:lnTo>
                    <a:pt x="2194" y="1298"/>
                  </a:lnTo>
                  <a:lnTo>
                    <a:pt x="2205" y="1316"/>
                  </a:lnTo>
                  <a:lnTo>
                    <a:pt x="2212" y="1337"/>
                  </a:lnTo>
                  <a:lnTo>
                    <a:pt x="2219" y="1356"/>
                  </a:lnTo>
                  <a:lnTo>
                    <a:pt x="2228" y="1375"/>
                  </a:lnTo>
                  <a:lnTo>
                    <a:pt x="2231" y="1378"/>
                  </a:lnTo>
                  <a:lnTo>
                    <a:pt x="2236" y="1382"/>
                  </a:lnTo>
                  <a:lnTo>
                    <a:pt x="2240" y="1385"/>
                  </a:lnTo>
                  <a:lnTo>
                    <a:pt x="2245" y="1389"/>
                  </a:lnTo>
                  <a:lnTo>
                    <a:pt x="2247" y="1394"/>
                  </a:lnTo>
                  <a:lnTo>
                    <a:pt x="2247" y="1429"/>
                  </a:lnTo>
                  <a:lnTo>
                    <a:pt x="2250" y="1433"/>
                  </a:lnTo>
                  <a:lnTo>
                    <a:pt x="2254" y="1438"/>
                  </a:lnTo>
                  <a:lnTo>
                    <a:pt x="2259" y="1441"/>
                  </a:lnTo>
                  <a:lnTo>
                    <a:pt x="2264" y="1445"/>
                  </a:lnTo>
                  <a:lnTo>
                    <a:pt x="2266" y="1448"/>
                  </a:lnTo>
                  <a:lnTo>
                    <a:pt x="2269" y="1459"/>
                  </a:lnTo>
                  <a:lnTo>
                    <a:pt x="2271" y="1467"/>
                  </a:lnTo>
                  <a:lnTo>
                    <a:pt x="2275" y="1478"/>
                  </a:lnTo>
                  <a:lnTo>
                    <a:pt x="2285" y="1490"/>
                  </a:lnTo>
                  <a:lnTo>
                    <a:pt x="2301" y="1501"/>
                  </a:lnTo>
                  <a:lnTo>
                    <a:pt x="2318" y="1511"/>
                  </a:lnTo>
                  <a:lnTo>
                    <a:pt x="2332" y="1522"/>
                  </a:lnTo>
                  <a:lnTo>
                    <a:pt x="2336" y="1527"/>
                  </a:lnTo>
                  <a:lnTo>
                    <a:pt x="2336" y="1534"/>
                  </a:lnTo>
                  <a:lnTo>
                    <a:pt x="2336" y="1539"/>
                  </a:lnTo>
                  <a:lnTo>
                    <a:pt x="2338" y="1544"/>
                  </a:lnTo>
                  <a:lnTo>
                    <a:pt x="2343" y="1550"/>
                  </a:lnTo>
                  <a:lnTo>
                    <a:pt x="2358" y="1551"/>
                  </a:lnTo>
                  <a:lnTo>
                    <a:pt x="2376" y="1543"/>
                  </a:lnTo>
                  <a:lnTo>
                    <a:pt x="2400" y="1537"/>
                  </a:lnTo>
                  <a:lnTo>
                    <a:pt x="2423" y="1532"/>
                  </a:lnTo>
                  <a:lnTo>
                    <a:pt x="2444" y="1529"/>
                  </a:lnTo>
                  <a:lnTo>
                    <a:pt x="2444" y="1532"/>
                  </a:lnTo>
                  <a:lnTo>
                    <a:pt x="2439" y="1541"/>
                  </a:lnTo>
                  <a:lnTo>
                    <a:pt x="2439" y="1551"/>
                  </a:lnTo>
                  <a:lnTo>
                    <a:pt x="2435" y="1563"/>
                  </a:lnTo>
                  <a:lnTo>
                    <a:pt x="2428" y="1581"/>
                  </a:lnTo>
                  <a:lnTo>
                    <a:pt x="2418" y="1602"/>
                  </a:lnTo>
                  <a:lnTo>
                    <a:pt x="2406" y="1623"/>
                  </a:lnTo>
                  <a:lnTo>
                    <a:pt x="2393" y="1640"/>
                  </a:lnTo>
                  <a:lnTo>
                    <a:pt x="2374" y="1659"/>
                  </a:lnTo>
                  <a:lnTo>
                    <a:pt x="2353" y="1677"/>
                  </a:lnTo>
                  <a:lnTo>
                    <a:pt x="2331" y="1694"/>
                  </a:lnTo>
                  <a:lnTo>
                    <a:pt x="2310" y="1714"/>
                  </a:lnTo>
                  <a:lnTo>
                    <a:pt x="2292" y="1735"/>
                  </a:lnTo>
                  <a:lnTo>
                    <a:pt x="2278" y="1759"/>
                  </a:lnTo>
                  <a:lnTo>
                    <a:pt x="2273" y="1782"/>
                  </a:lnTo>
                  <a:lnTo>
                    <a:pt x="2276" y="1803"/>
                  </a:lnTo>
                  <a:lnTo>
                    <a:pt x="2283" y="1824"/>
                  </a:lnTo>
                  <a:lnTo>
                    <a:pt x="2290" y="1843"/>
                  </a:lnTo>
                  <a:lnTo>
                    <a:pt x="2297" y="1864"/>
                  </a:lnTo>
                  <a:lnTo>
                    <a:pt x="2303" y="1885"/>
                  </a:lnTo>
                  <a:lnTo>
                    <a:pt x="2301" y="1906"/>
                  </a:lnTo>
                  <a:lnTo>
                    <a:pt x="2290" y="1928"/>
                  </a:lnTo>
                  <a:lnTo>
                    <a:pt x="2275" y="1939"/>
                  </a:lnTo>
                  <a:lnTo>
                    <a:pt x="2257" y="1947"/>
                  </a:lnTo>
                  <a:lnTo>
                    <a:pt x="2240" y="1956"/>
                  </a:lnTo>
                  <a:lnTo>
                    <a:pt x="2226" y="1968"/>
                  </a:lnTo>
                  <a:lnTo>
                    <a:pt x="2217" y="1986"/>
                  </a:lnTo>
                  <a:lnTo>
                    <a:pt x="2226" y="1996"/>
                  </a:lnTo>
                  <a:lnTo>
                    <a:pt x="2233" y="2012"/>
                  </a:lnTo>
                  <a:lnTo>
                    <a:pt x="2236" y="2031"/>
                  </a:lnTo>
                  <a:lnTo>
                    <a:pt x="2231" y="2035"/>
                  </a:lnTo>
                  <a:lnTo>
                    <a:pt x="2228" y="2038"/>
                  </a:lnTo>
                  <a:lnTo>
                    <a:pt x="2226" y="2040"/>
                  </a:lnTo>
                  <a:lnTo>
                    <a:pt x="2222" y="2043"/>
                  </a:lnTo>
                  <a:lnTo>
                    <a:pt x="2221" y="2047"/>
                  </a:lnTo>
                  <a:lnTo>
                    <a:pt x="2217" y="2050"/>
                  </a:lnTo>
                  <a:lnTo>
                    <a:pt x="2198" y="2054"/>
                  </a:lnTo>
                  <a:lnTo>
                    <a:pt x="2193" y="2066"/>
                  </a:lnTo>
                  <a:lnTo>
                    <a:pt x="2191" y="2080"/>
                  </a:lnTo>
                  <a:lnTo>
                    <a:pt x="2189" y="2094"/>
                  </a:lnTo>
                  <a:lnTo>
                    <a:pt x="2186" y="2108"/>
                  </a:lnTo>
                  <a:lnTo>
                    <a:pt x="2163" y="2127"/>
                  </a:lnTo>
                  <a:lnTo>
                    <a:pt x="2156" y="2143"/>
                  </a:lnTo>
                  <a:lnTo>
                    <a:pt x="2147" y="2159"/>
                  </a:lnTo>
                  <a:lnTo>
                    <a:pt x="2130" y="2174"/>
                  </a:lnTo>
                  <a:lnTo>
                    <a:pt x="2109" y="2187"/>
                  </a:lnTo>
                  <a:lnTo>
                    <a:pt x="2083" y="2194"/>
                  </a:lnTo>
                  <a:lnTo>
                    <a:pt x="2057" y="2201"/>
                  </a:lnTo>
                  <a:lnTo>
                    <a:pt x="2030" y="2206"/>
                  </a:lnTo>
                  <a:lnTo>
                    <a:pt x="2006" y="2211"/>
                  </a:lnTo>
                  <a:lnTo>
                    <a:pt x="2001" y="2208"/>
                  </a:lnTo>
                  <a:lnTo>
                    <a:pt x="1997" y="2204"/>
                  </a:lnTo>
                  <a:lnTo>
                    <a:pt x="1994" y="2202"/>
                  </a:lnTo>
                  <a:lnTo>
                    <a:pt x="1990" y="2197"/>
                  </a:lnTo>
                  <a:lnTo>
                    <a:pt x="1987" y="2194"/>
                  </a:lnTo>
                  <a:lnTo>
                    <a:pt x="1985" y="2185"/>
                  </a:lnTo>
                  <a:lnTo>
                    <a:pt x="1985" y="2174"/>
                  </a:lnTo>
                  <a:lnTo>
                    <a:pt x="1985" y="2162"/>
                  </a:lnTo>
                  <a:lnTo>
                    <a:pt x="1983" y="2150"/>
                  </a:lnTo>
                  <a:lnTo>
                    <a:pt x="1973" y="2133"/>
                  </a:lnTo>
                  <a:lnTo>
                    <a:pt x="1959" y="2117"/>
                  </a:lnTo>
                  <a:lnTo>
                    <a:pt x="1945" y="2099"/>
                  </a:lnTo>
                  <a:lnTo>
                    <a:pt x="1936" y="2082"/>
                  </a:lnTo>
                  <a:lnTo>
                    <a:pt x="1940" y="2070"/>
                  </a:lnTo>
                  <a:lnTo>
                    <a:pt x="1940" y="2068"/>
                  </a:lnTo>
                  <a:lnTo>
                    <a:pt x="1936" y="2064"/>
                  </a:lnTo>
                  <a:lnTo>
                    <a:pt x="1933" y="2063"/>
                  </a:lnTo>
                  <a:lnTo>
                    <a:pt x="1931" y="2059"/>
                  </a:lnTo>
                  <a:lnTo>
                    <a:pt x="1929" y="2059"/>
                  </a:lnTo>
                  <a:lnTo>
                    <a:pt x="1927" y="2054"/>
                  </a:lnTo>
                  <a:lnTo>
                    <a:pt x="1929" y="2049"/>
                  </a:lnTo>
                  <a:lnTo>
                    <a:pt x="1929" y="2045"/>
                  </a:lnTo>
                  <a:lnTo>
                    <a:pt x="1931" y="2042"/>
                  </a:lnTo>
                  <a:lnTo>
                    <a:pt x="1933" y="2038"/>
                  </a:lnTo>
                  <a:lnTo>
                    <a:pt x="1926" y="2035"/>
                  </a:lnTo>
                  <a:lnTo>
                    <a:pt x="1926" y="2031"/>
                  </a:lnTo>
                  <a:lnTo>
                    <a:pt x="1926" y="2028"/>
                  </a:lnTo>
                  <a:lnTo>
                    <a:pt x="1927" y="2023"/>
                  </a:lnTo>
                  <a:lnTo>
                    <a:pt x="1929" y="2019"/>
                  </a:lnTo>
                  <a:lnTo>
                    <a:pt x="1929" y="2014"/>
                  </a:lnTo>
                  <a:lnTo>
                    <a:pt x="1929" y="2009"/>
                  </a:lnTo>
                  <a:lnTo>
                    <a:pt x="1922" y="1995"/>
                  </a:lnTo>
                  <a:lnTo>
                    <a:pt x="1912" y="1979"/>
                  </a:lnTo>
                  <a:lnTo>
                    <a:pt x="1901" y="1965"/>
                  </a:lnTo>
                  <a:lnTo>
                    <a:pt x="1894" y="1951"/>
                  </a:lnTo>
                  <a:lnTo>
                    <a:pt x="1892" y="1934"/>
                  </a:lnTo>
                  <a:lnTo>
                    <a:pt x="1896" y="1914"/>
                  </a:lnTo>
                  <a:lnTo>
                    <a:pt x="1903" y="1897"/>
                  </a:lnTo>
                  <a:lnTo>
                    <a:pt x="1913" y="1878"/>
                  </a:lnTo>
                  <a:lnTo>
                    <a:pt x="1920" y="1862"/>
                  </a:lnTo>
                  <a:lnTo>
                    <a:pt x="1926" y="1848"/>
                  </a:lnTo>
                  <a:lnTo>
                    <a:pt x="1919" y="1834"/>
                  </a:lnTo>
                  <a:lnTo>
                    <a:pt x="1917" y="1822"/>
                  </a:lnTo>
                  <a:lnTo>
                    <a:pt x="1917" y="1810"/>
                  </a:lnTo>
                  <a:lnTo>
                    <a:pt x="1913" y="1794"/>
                  </a:lnTo>
                  <a:lnTo>
                    <a:pt x="1903" y="1773"/>
                  </a:lnTo>
                  <a:lnTo>
                    <a:pt x="1887" y="1752"/>
                  </a:lnTo>
                  <a:lnTo>
                    <a:pt x="1872" y="1733"/>
                  </a:lnTo>
                  <a:lnTo>
                    <a:pt x="1856" y="1717"/>
                  </a:lnTo>
                  <a:lnTo>
                    <a:pt x="1861" y="1696"/>
                  </a:lnTo>
                  <a:lnTo>
                    <a:pt x="1866" y="1677"/>
                  </a:lnTo>
                  <a:lnTo>
                    <a:pt x="1872" y="1656"/>
                  </a:lnTo>
                  <a:lnTo>
                    <a:pt x="1866" y="1653"/>
                  </a:lnTo>
                  <a:lnTo>
                    <a:pt x="1863" y="1651"/>
                  </a:lnTo>
                  <a:lnTo>
                    <a:pt x="1859" y="1647"/>
                  </a:lnTo>
                  <a:lnTo>
                    <a:pt x="1856" y="1646"/>
                  </a:lnTo>
                  <a:lnTo>
                    <a:pt x="1851" y="1646"/>
                  </a:lnTo>
                  <a:lnTo>
                    <a:pt x="1844" y="1644"/>
                  </a:lnTo>
                  <a:lnTo>
                    <a:pt x="1840" y="1647"/>
                  </a:lnTo>
                  <a:lnTo>
                    <a:pt x="1838" y="1649"/>
                  </a:lnTo>
                  <a:lnTo>
                    <a:pt x="1833" y="1651"/>
                  </a:lnTo>
                  <a:lnTo>
                    <a:pt x="1828" y="1651"/>
                  </a:lnTo>
                  <a:lnTo>
                    <a:pt x="1821" y="1651"/>
                  </a:lnTo>
                  <a:lnTo>
                    <a:pt x="1802" y="1621"/>
                  </a:lnTo>
                  <a:lnTo>
                    <a:pt x="1789" y="1619"/>
                  </a:lnTo>
                  <a:lnTo>
                    <a:pt x="1777" y="1618"/>
                  </a:lnTo>
                  <a:lnTo>
                    <a:pt x="1763" y="1616"/>
                  </a:lnTo>
                  <a:lnTo>
                    <a:pt x="1746" y="1623"/>
                  </a:lnTo>
                  <a:lnTo>
                    <a:pt x="1728" y="1630"/>
                  </a:lnTo>
                  <a:lnTo>
                    <a:pt x="1714" y="1635"/>
                  </a:lnTo>
                  <a:lnTo>
                    <a:pt x="1680" y="1628"/>
                  </a:lnTo>
                  <a:lnTo>
                    <a:pt x="1676" y="1640"/>
                  </a:lnTo>
                  <a:lnTo>
                    <a:pt x="1664" y="1640"/>
                  </a:lnTo>
                  <a:lnTo>
                    <a:pt x="1653" y="1637"/>
                  </a:lnTo>
                  <a:lnTo>
                    <a:pt x="1645" y="1635"/>
                  </a:lnTo>
                  <a:lnTo>
                    <a:pt x="1641" y="1637"/>
                  </a:lnTo>
                  <a:lnTo>
                    <a:pt x="1638" y="1640"/>
                  </a:lnTo>
                  <a:lnTo>
                    <a:pt x="1632" y="1642"/>
                  </a:lnTo>
                  <a:lnTo>
                    <a:pt x="1625" y="1644"/>
                  </a:lnTo>
                  <a:lnTo>
                    <a:pt x="1615" y="1632"/>
                  </a:lnTo>
                  <a:lnTo>
                    <a:pt x="1601" y="1625"/>
                  </a:lnTo>
                  <a:lnTo>
                    <a:pt x="1587" y="1618"/>
                  </a:lnTo>
                  <a:lnTo>
                    <a:pt x="1573" y="1611"/>
                  </a:lnTo>
                  <a:lnTo>
                    <a:pt x="1561" y="1602"/>
                  </a:lnTo>
                  <a:lnTo>
                    <a:pt x="1552" y="1579"/>
                  </a:lnTo>
                  <a:lnTo>
                    <a:pt x="1542" y="1567"/>
                  </a:lnTo>
                  <a:lnTo>
                    <a:pt x="1526" y="1555"/>
                  </a:lnTo>
                  <a:lnTo>
                    <a:pt x="1512" y="1543"/>
                  </a:lnTo>
                  <a:lnTo>
                    <a:pt x="1503" y="1532"/>
                  </a:lnTo>
                  <a:lnTo>
                    <a:pt x="1503" y="1509"/>
                  </a:lnTo>
                  <a:lnTo>
                    <a:pt x="1500" y="1499"/>
                  </a:lnTo>
                  <a:lnTo>
                    <a:pt x="1501" y="1483"/>
                  </a:lnTo>
                  <a:lnTo>
                    <a:pt x="1505" y="1469"/>
                  </a:lnTo>
                  <a:lnTo>
                    <a:pt x="1508" y="1457"/>
                  </a:lnTo>
                  <a:lnTo>
                    <a:pt x="1510" y="1448"/>
                  </a:lnTo>
                  <a:lnTo>
                    <a:pt x="1510" y="1434"/>
                  </a:lnTo>
                  <a:lnTo>
                    <a:pt x="1507" y="1426"/>
                  </a:lnTo>
                  <a:lnTo>
                    <a:pt x="1501" y="1417"/>
                  </a:lnTo>
                  <a:lnTo>
                    <a:pt x="1498" y="1410"/>
                  </a:lnTo>
                  <a:lnTo>
                    <a:pt x="1498" y="1399"/>
                  </a:lnTo>
                  <a:lnTo>
                    <a:pt x="1501" y="1385"/>
                  </a:lnTo>
                  <a:lnTo>
                    <a:pt x="1508" y="1370"/>
                  </a:lnTo>
                  <a:lnTo>
                    <a:pt x="1515" y="1352"/>
                  </a:lnTo>
                  <a:lnTo>
                    <a:pt x="1522" y="1337"/>
                  </a:lnTo>
                  <a:lnTo>
                    <a:pt x="1529" y="1324"/>
                  </a:lnTo>
                  <a:lnTo>
                    <a:pt x="1533" y="1317"/>
                  </a:lnTo>
                  <a:lnTo>
                    <a:pt x="1545" y="1307"/>
                  </a:lnTo>
                  <a:lnTo>
                    <a:pt x="1559" y="1298"/>
                  </a:lnTo>
                  <a:lnTo>
                    <a:pt x="1573" y="1291"/>
                  </a:lnTo>
                  <a:lnTo>
                    <a:pt x="1587" y="1282"/>
                  </a:lnTo>
                  <a:lnTo>
                    <a:pt x="1590" y="1274"/>
                  </a:lnTo>
                  <a:lnTo>
                    <a:pt x="1590" y="1263"/>
                  </a:lnTo>
                  <a:lnTo>
                    <a:pt x="1589" y="1251"/>
                  </a:lnTo>
                  <a:lnTo>
                    <a:pt x="1590" y="1241"/>
                  </a:lnTo>
                  <a:lnTo>
                    <a:pt x="1599" y="1227"/>
                  </a:lnTo>
                  <a:lnTo>
                    <a:pt x="1611" y="1216"/>
                  </a:lnTo>
                  <a:lnTo>
                    <a:pt x="1624" y="1206"/>
                  </a:lnTo>
                  <a:lnTo>
                    <a:pt x="1636" y="1195"/>
                  </a:lnTo>
                  <a:lnTo>
                    <a:pt x="1646" y="1183"/>
                  </a:lnTo>
                  <a:lnTo>
                    <a:pt x="1652" y="1167"/>
                  </a:lnTo>
                  <a:lnTo>
                    <a:pt x="1652" y="1166"/>
                  </a:lnTo>
                  <a:lnTo>
                    <a:pt x="1650" y="1166"/>
                  </a:lnTo>
                  <a:lnTo>
                    <a:pt x="1650" y="1164"/>
                  </a:lnTo>
                  <a:lnTo>
                    <a:pt x="1650" y="1162"/>
                  </a:lnTo>
                  <a:lnTo>
                    <a:pt x="1648" y="1160"/>
                  </a:lnTo>
                  <a:lnTo>
                    <a:pt x="1645" y="1159"/>
                  </a:lnTo>
                  <a:lnTo>
                    <a:pt x="1641" y="1157"/>
                  </a:lnTo>
                  <a:lnTo>
                    <a:pt x="1638" y="1157"/>
                  </a:lnTo>
                  <a:lnTo>
                    <a:pt x="1632" y="1155"/>
                  </a:lnTo>
                  <a:lnTo>
                    <a:pt x="1629" y="1159"/>
                  </a:lnTo>
                  <a:lnTo>
                    <a:pt x="1625" y="1159"/>
                  </a:lnTo>
                  <a:lnTo>
                    <a:pt x="1620" y="1160"/>
                  </a:lnTo>
                  <a:lnTo>
                    <a:pt x="1613" y="1160"/>
                  </a:lnTo>
                  <a:lnTo>
                    <a:pt x="1613" y="1155"/>
                  </a:lnTo>
                  <a:lnTo>
                    <a:pt x="1610" y="1155"/>
                  </a:lnTo>
                  <a:lnTo>
                    <a:pt x="1610" y="1141"/>
                  </a:lnTo>
                  <a:lnTo>
                    <a:pt x="1608" y="1122"/>
                  </a:lnTo>
                  <a:lnTo>
                    <a:pt x="1606" y="1099"/>
                  </a:lnTo>
                  <a:lnTo>
                    <a:pt x="1606" y="1077"/>
                  </a:lnTo>
                  <a:lnTo>
                    <a:pt x="1606" y="1057"/>
                  </a:lnTo>
                  <a:lnTo>
                    <a:pt x="1610" y="1045"/>
                  </a:lnTo>
                  <a:lnTo>
                    <a:pt x="1611" y="1040"/>
                  </a:lnTo>
                  <a:lnTo>
                    <a:pt x="1613" y="1036"/>
                  </a:lnTo>
                  <a:lnTo>
                    <a:pt x="1615" y="1035"/>
                  </a:lnTo>
                  <a:lnTo>
                    <a:pt x="1617" y="1035"/>
                  </a:lnTo>
                  <a:lnTo>
                    <a:pt x="1620" y="1035"/>
                  </a:lnTo>
                  <a:lnTo>
                    <a:pt x="1624" y="1033"/>
                  </a:lnTo>
                  <a:lnTo>
                    <a:pt x="1629" y="1033"/>
                  </a:lnTo>
                  <a:lnTo>
                    <a:pt x="1643" y="1038"/>
                  </a:lnTo>
                  <a:lnTo>
                    <a:pt x="1659" y="1042"/>
                  </a:lnTo>
                  <a:lnTo>
                    <a:pt x="1676" y="1042"/>
                  </a:lnTo>
                  <a:lnTo>
                    <a:pt x="1693" y="1038"/>
                  </a:lnTo>
                  <a:lnTo>
                    <a:pt x="1706" y="1033"/>
                  </a:lnTo>
                  <a:lnTo>
                    <a:pt x="1707" y="1031"/>
                  </a:lnTo>
                  <a:lnTo>
                    <a:pt x="1707" y="1029"/>
                  </a:lnTo>
                  <a:lnTo>
                    <a:pt x="1709" y="1029"/>
                  </a:lnTo>
                  <a:lnTo>
                    <a:pt x="1709" y="1028"/>
                  </a:lnTo>
                  <a:lnTo>
                    <a:pt x="1709" y="1026"/>
                  </a:lnTo>
                  <a:lnTo>
                    <a:pt x="1713" y="1012"/>
                  </a:lnTo>
                  <a:lnTo>
                    <a:pt x="1713" y="996"/>
                  </a:lnTo>
                  <a:lnTo>
                    <a:pt x="1711" y="981"/>
                  </a:lnTo>
                  <a:lnTo>
                    <a:pt x="1709" y="963"/>
                  </a:lnTo>
                  <a:lnTo>
                    <a:pt x="1697" y="960"/>
                  </a:lnTo>
                  <a:lnTo>
                    <a:pt x="1685" y="956"/>
                  </a:lnTo>
                  <a:lnTo>
                    <a:pt x="1673" y="949"/>
                  </a:lnTo>
                  <a:lnTo>
                    <a:pt x="1664" y="940"/>
                  </a:lnTo>
                  <a:lnTo>
                    <a:pt x="1667" y="939"/>
                  </a:lnTo>
                  <a:lnTo>
                    <a:pt x="1671" y="937"/>
                  </a:lnTo>
                  <a:lnTo>
                    <a:pt x="1673" y="935"/>
                  </a:lnTo>
                  <a:lnTo>
                    <a:pt x="1676" y="935"/>
                  </a:lnTo>
                  <a:lnTo>
                    <a:pt x="1680" y="933"/>
                  </a:lnTo>
                  <a:lnTo>
                    <a:pt x="1686" y="933"/>
                  </a:lnTo>
                  <a:lnTo>
                    <a:pt x="1690" y="932"/>
                  </a:lnTo>
                  <a:lnTo>
                    <a:pt x="1695" y="930"/>
                  </a:lnTo>
                  <a:lnTo>
                    <a:pt x="1700" y="930"/>
                  </a:lnTo>
                  <a:lnTo>
                    <a:pt x="1706" y="930"/>
                  </a:lnTo>
                  <a:lnTo>
                    <a:pt x="1706" y="911"/>
                  </a:lnTo>
                  <a:lnTo>
                    <a:pt x="1711" y="911"/>
                  </a:lnTo>
                  <a:lnTo>
                    <a:pt x="1716" y="912"/>
                  </a:lnTo>
                  <a:lnTo>
                    <a:pt x="1718" y="914"/>
                  </a:lnTo>
                  <a:lnTo>
                    <a:pt x="1721" y="914"/>
                  </a:lnTo>
                  <a:lnTo>
                    <a:pt x="1725" y="916"/>
                  </a:lnTo>
                  <a:lnTo>
                    <a:pt x="1728" y="918"/>
                  </a:lnTo>
                  <a:lnTo>
                    <a:pt x="1732" y="914"/>
                  </a:lnTo>
                  <a:lnTo>
                    <a:pt x="1737" y="912"/>
                  </a:lnTo>
                  <a:lnTo>
                    <a:pt x="1741" y="911"/>
                  </a:lnTo>
                  <a:lnTo>
                    <a:pt x="1746" y="909"/>
                  </a:lnTo>
                  <a:lnTo>
                    <a:pt x="1748" y="907"/>
                  </a:lnTo>
                  <a:lnTo>
                    <a:pt x="1749" y="904"/>
                  </a:lnTo>
                  <a:lnTo>
                    <a:pt x="1749" y="900"/>
                  </a:lnTo>
                  <a:lnTo>
                    <a:pt x="1749" y="897"/>
                  </a:lnTo>
                  <a:lnTo>
                    <a:pt x="1749" y="893"/>
                  </a:lnTo>
                  <a:lnTo>
                    <a:pt x="1751" y="890"/>
                  </a:lnTo>
                  <a:lnTo>
                    <a:pt x="1753" y="886"/>
                  </a:lnTo>
                  <a:lnTo>
                    <a:pt x="1786" y="876"/>
                  </a:lnTo>
                  <a:lnTo>
                    <a:pt x="1793" y="865"/>
                  </a:lnTo>
                  <a:lnTo>
                    <a:pt x="1795" y="855"/>
                  </a:lnTo>
                  <a:lnTo>
                    <a:pt x="1800" y="844"/>
                  </a:lnTo>
                  <a:lnTo>
                    <a:pt x="1810" y="837"/>
                  </a:lnTo>
                  <a:lnTo>
                    <a:pt x="1823" y="832"/>
                  </a:lnTo>
                  <a:lnTo>
                    <a:pt x="1838" y="827"/>
                  </a:lnTo>
                  <a:lnTo>
                    <a:pt x="1852" y="822"/>
                  </a:lnTo>
                  <a:lnTo>
                    <a:pt x="1854" y="820"/>
                  </a:lnTo>
                  <a:lnTo>
                    <a:pt x="1854" y="820"/>
                  </a:lnTo>
                  <a:lnTo>
                    <a:pt x="1854" y="818"/>
                  </a:lnTo>
                  <a:lnTo>
                    <a:pt x="1854" y="816"/>
                  </a:lnTo>
                  <a:lnTo>
                    <a:pt x="1856" y="815"/>
                  </a:lnTo>
                  <a:lnTo>
                    <a:pt x="1849" y="797"/>
                  </a:lnTo>
                  <a:lnTo>
                    <a:pt x="1845" y="776"/>
                  </a:lnTo>
                  <a:lnTo>
                    <a:pt x="1845" y="757"/>
                  </a:lnTo>
                  <a:lnTo>
                    <a:pt x="1844" y="741"/>
                  </a:lnTo>
                  <a:lnTo>
                    <a:pt x="1859" y="740"/>
                  </a:lnTo>
                  <a:lnTo>
                    <a:pt x="1870" y="736"/>
                  </a:lnTo>
                  <a:lnTo>
                    <a:pt x="1882" y="733"/>
                  </a:lnTo>
                  <a:lnTo>
                    <a:pt x="1882" y="741"/>
                  </a:lnTo>
                  <a:lnTo>
                    <a:pt x="1880" y="748"/>
                  </a:lnTo>
                  <a:lnTo>
                    <a:pt x="1878" y="761"/>
                  </a:lnTo>
                  <a:lnTo>
                    <a:pt x="1877" y="778"/>
                  </a:lnTo>
                  <a:lnTo>
                    <a:pt x="1875" y="794"/>
                  </a:lnTo>
                  <a:lnTo>
                    <a:pt x="1875" y="806"/>
                  </a:lnTo>
                  <a:lnTo>
                    <a:pt x="1880" y="809"/>
                  </a:lnTo>
                  <a:lnTo>
                    <a:pt x="1884" y="811"/>
                  </a:lnTo>
                  <a:lnTo>
                    <a:pt x="1885" y="813"/>
                  </a:lnTo>
                  <a:lnTo>
                    <a:pt x="1889" y="815"/>
                  </a:lnTo>
                  <a:lnTo>
                    <a:pt x="1894" y="818"/>
                  </a:lnTo>
                  <a:lnTo>
                    <a:pt x="1905" y="813"/>
                  </a:lnTo>
                  <a:lnTo>
                    <a:pt x="1912" y="813"/>
                  </a:lnTo>
                  <a:lnTo>
                    <a:pt x="1917" y="816"/>
                  </a:lnTo>
                  <a:lnTo>
                    <a:pt x="1924" y="822"/>
                  </a:lnTo>
                  <a:lnTo>
                    <a:pt x="1933" y="822"/>
                  </a:lnTo>
                  <a:lnTo>
                    <a:pt x="1943" y="818"/>
                  </a:lnTo>
                  <a:lnTo>
                    <a:pt x="1952" y="813"/>
                  </a:lnTo>
                  <a:lnTo>
                    <a:pt x="1957" y="808"/>
                  </a:lnTo>
                  <a:lnTo>
                    <a:pt x="1964" y="804"/>
                  </a:lnTo>
                  <a:lnTo>
                    <a:pt x="1973" y="801"/>
                  </a:lnTo>
                  <a:lnTo>
                    <a:pt x="1987" y="802"/>
                  </a:lnTo>
                  <a:lnTo>
                    <a:pt x="2006" y="806"/>
                  </a:lnTo>
                  <a:lnTo>
                    <a:pt x="2008" y="801"/>
                  </a:lnTo>
                  <a:lnTo>
                    <a:pt x="2009" y="799"/>
                  </a:lnTo>
                  <a:lnTo>
                    <a:pt x="2013" y="795"/>
                  </a:lnTo>
                  <a:lnTo>
                    <a:pt x="2016" y="794"/>
                  </a:lnTo>
                  <a:lnTo>
                    <a:pt x="2020" y="794"/>
                  </a:lnTo>
                  <a:lnTo>
                    <a:pt x="2025" y="792"/>
                  </a:lnTo>
                  <a:lnTo>
                    <a:pt x="2025" y="762"/>
                  </a:lnTo>
                  <a:lnTo>
                    <a:pt x="2029" y="738"/>
                  </a:lnTo>
                  <a:lnTo>
                    <a:pt x="2032" y="734"/>
                  </a:lnTo>
                  <a:lnTo>
                    <a:pt x="2036" y="733"/>
                  </a:lnTo>
                  <a:lnTo>
                    <a:pt x="2039" y="729"/>
                  </a:lnTo>
                  <a:lnTo>
                    <a:pt x="2043" y="727"/>
                  </a:lnTo>
                  <a:lnTo>
                    <a:pt x="2048" y="726"/>
                  </a:lnTo>
                  <a:lnTo>
                    <a:pt x="2048" y="729"/>
                  </a:lnTo>
                  <a:lnTo>
                    <a:pt x="2051" y="733"/>
                  </a:lnTo>
                  <a:lnTo>
                    <a:pt x="2053" y="736"/>
                  </a:lnTo>
                  <a:lnTo>
                    <a:pt x="2055" y="740"/>
                  </a:lnTo>
                  <a:lnTo>
                    <a:pt x="2057" y="741"/>
                  </a:lnTo>
                  <a:lnTo>
                    <a:pt x="2062" y="743"/>
                  </a:lnTo>
                  <a:lnTo>
                    <a:pt x="2067" y="745"/>
                  </a:lnTo>
                  <a:lnTo>
                    <a:pt x="2065" y="729"/>
                  </a:lnTo>
                  <a:lnTo>
                    <a:pt x="2064" y="719"/>
                  </a:lnTo>
                  <a:lnTo>
                    <a:pt x="2060" y="712"/>
                  </a:lnTo>
                  <a:lnTo>
                    <a:pt x="2058" y="703"/>
                  </a:lnTo>
                  <a:lnTo>
                    <a:pt x="2055" y="687"/>
                  </a:lnTo>
                  <a:lnTo>
                    <a:pt x="2064" y="686"/>
                  </a:lnTo>
                  <a:lnTo>
                    <a:pt x="2070" y="682"/>
                  </a:lnTo>
                  <a:lnTo>
                    <a:pt x="2076" y="679"/>
                  </a:lnTo>
                  <a:lnTo>
                    <a:pt x="2083" y="675"/>
                  </a:lnTo>
                  <a:lnTo>
                    <a:pt x="2095" y="675"/>
                  </a:lnTo>
                  <a:lnTo>
                    <a:pt x="2107" y="677"/>
                  </a:lnTo>
                  <a:lnTo>
                    <a:pt x="2116" y="679"/>
                  </a:lnTo>
                  <a:lnTo>
                    <a:pt x="2125" y="675"/>
                  </a:lnTo>
                  <a:lnTo>
                    <a:pt x="2132" y="665"/>
                  </a:lnTo>
                  <a:lnTo>
                    <a:pt x="2126" y="663"/>
                  </a:lnTo>
                  <a:lnTo>
                    <a:pt x="2121" y="661"/>
                  </a:lnTo>
                  <a:lnTo>
                    <a:pt x="2118" y="659"/>
                  </a:lnTo>
                  <a:lnTo>
                    <a:pt x="2112" y="658"/>
                  </a:lnTo>
                  <a:lnTo>
                    <a:pt x="2105" y="658"/>
                  </a:lnTo>
                  <a:lnTo>
                    <a:pt x="2088" y="666"/>
                  </a:lnTo>
                  <a:lnTo>
                    <a:pt x="2069" y="672"/>
                  </a:lnTo>
                  <a:lnTo>
                    <a:pt x="2048" y="675"/>
                  </a:lnTo>
                  <a:lnTo>
                    <a:pt x="2044" y="666"/>
                  </a:lnTo>
                  <a:lnTo>
                    <a:pt x="2039" y="659"/>
                  </a:lnTo>
                  <a:lnTo>
                    <a:pt x="2034" y="652"/>
                  </a:lnTo>
                  <a:lnTo>
                    <a:pt x="2030" y="644"/>
                  </a:lnTo>
                  <a:lnTo>
                    <a:pt x="2029" y="630"/>
                  </a:lnTo>
                  <a:lnTo>
                    <a:pt x="2030" y="619"/>
                  </a:lnTo>
                  <a:lnTo>
                    <a:pt x="2029" y="607"/>
                  </a:lnTo>
                  <a:lnTo>
                    <a:pt x="2027" y="593"/>
                  </a:lnTo>
                  <a:lnTo>
                    <a:pt x="2029" y="581"/>
                  </a:lnTo>
                  <a:lnTo>
                    <a:pt x="2037" y="563"/>
                  </a:lnTo>
                  <a:lnTo>
                    <a:pt x="2051" y="551"/>
                  </a:lnTo>
                  <a:lnTo>
                    <a:pt x="2065" y="537"/>
                  </a:lnTo>
                  <a:lnTo>
                    <a:pt x="2077" y="523"/>
                  </a:lnTo>
                  <a:lnTo>
                    <a:pt x="2086" y="507"/>
                  </a:lnTo>
                  <a:lnTo>
                    <a:pt x="2081" y="502"/>
                  </a:lnTo>
                  <a:lnTo>
                    <a:pt x="2076" y="497"/>
                  </a:lnTo>
                  <a:lnTo>
                    <a:pt x="2070" y="492"/>
                  </a:lnTo>
                  <a:lnTo>
                    <a:pt x="2057" y="494"/>
                  </a:lnTo>
                  <a:lnTo>
                    <a:pt x="2041" y="495"/>
                  </a:lnTo>
                  <a:lnTo>
                    <a:pt x="2036" y="520"/>
                  </a:lnTo>
                  <a:lnTo>
                    <a:pt x="2027" y="539"/>
                  </a:lnTo>
                  <a:lnTo>
                    <a:pt x="2015" y="555"/>
                  </a:lnTo>
                  <a:lnTo>
                    <a:pt x="2001" y="570"/>
                  </a:lnTo>
                  <a:lnTo>
                    <a:pt x="1988" y="588"/>
                  </a:lnTo>
                  <a:lnTo>
                    <a:pt x="1980" y="609"/>
                  </a:lnTo>
                  <a:lnTo>
                    <a:pt x="1974" y="633"/>
                  </a:lnTo>
                  <a:lnTo>
                    <a:pt x="1985" y="642"/>
                  </a:lnTo>
                  <a:lnTo>
                    <a:pt x="1995" y="652"/>
                  </a:lnTo>
                  <a:lnTo>
                    <a:pt x="2002" y="665"/>
                  </a:lnTo>
                  <a:lnTo>
                    <a:pt x="2006" y="680"/>
                  </a:lnTo>
                  <a:lnTo>
                    <a:pt x="2001" y="682"/>
                  </a:lnTo>
                  <a:lnTo>
                    <a:pt x="1999" y="684"/>
                  </a:lnTo>
                  <a:lnTo>
                    <a:pt x="1997" y="686"/>
                  </a:lnTo>
                  <a:lnTo>
                    <a:pt x="1997" y="686"/>
                  </a:lnTo>
                  <a:lnTo>
                    <a:pt x="1997" y="687"/>
                  </a:lnTo>
                  <a:lnTo>
                    <a:pt x="1995" y="689"/>
                  </a:lnTo>
                  <a:lnTo>
                    <a:pt x="1995" y="693"/>
                  </a:lnTo>
                  <a:lnTo>
                    <a:pt x="1994" y="694"/>
                  </a:lnTo>
                  <a:lnTo>
                    <a:pt x="1971" y="703"/>
                  </a:lnTo>
                  <a:lnTo>
                    <a:pt x="1968" y="724"/>
                  </a:lnTo>
                  <a:lnTo>
                    <a:pt x="1961" y="740"/>
                  </a:lnTo>
                  <a:lnTo>
                    <a:pt x="1954" y="752"/>
                  </a:lnTo>
                  <a:lnTo>
                    <a:pt x="1943" y="762"/>
                  </a:lnTo>
                  <a:lnTo>
                    <a:pt x="1934" y="773"/>
                  </a:lnTo>
                  <a:lnTo>
                    <a:pt x="1926" y="787"/>
                  </a:lnTo>
                  <a:lnTo>
                    <a:pt x="1920" y="787"/>
                  </a:lnTo>
                  <a:lnTo>
                    <a:pt x="1920" y="783"/>
                  </a:lnTo>
                  <a:lnTo>
                    <a:pt x="1906" y="764"/>
                  </a:lnTo>
                  <a:lnTo>
                    <a:pt x="1898" y="743"/>
                  </a:lnTo>
                  <a:lnTo>
                    <a:pt x="1892" y="720"/>
                  </a:lnTo>
                  <a:lnTo>
                    <a:pt x="1882" y="694"/>
                  </a:lnTo>
                  <a:lnTo>
                    <a:pt x="1868" y="701"/>
                  </a:lnTo>
                  <a:lnTo>
                    <a:pt x="1859" y="710"/>
                  </a:lnTo>
                  <a:lnTo>
                    <a:pt x="1849" y="717"/>
                  </a:lnTo>
                  <a:lnTo>
                    <a:pt x="1838" y="722"/>
                  </a:lnTo>
                  <a:lnTo>
                    <a:pt x="1821" y="726"/>
                  </a:lnTo>
                  <a:lnTo>
                    <a:pt x="1819" y="724"/>
                  </a:lnTo>
                  <a:lnTo>
                    <a:pt x="1817" y="724"/>
                  </a:lnTo>
                  <a:lnTo>
                    <a:pt x="1816" y="724"/>
                  </a:lnTo>
                  <a:lnTo>
                    <a:pt x="1814" y="722"/>
                  </a:lnTo>
                  <a:lnTo>
                    <a:pt x="1810" y="722"/>
                  </a:lnTo>
                  <a:lnTo>
                    <a:pt x="1809" y="701"/>
                  </a:lnTo>
                  <a:lnTo>
                    <a:pt x="1807" y="684"/>
                  </a:lnTo>
                  <a:lnTo>
                    <a:pt x="1803" y="670"/>
                  </a:lnTo>
                  <a:lnTo>
                    <a:pt x="1800" y="654"/>
                  </a:lnTo>
                  <a:lnTo>
                    <a:pt x="1798" y="633"/>
                  </a:lnTo>
                  <a:lnTo>
                    <a:pt x="1807" y="624"/>
                  </a:lnTo>
                  <a:lnTo>
                    <a:pt x="1810" y="616"/>
                  </a:lnTo>
                  <a:lnTo>
                    <a:pt x="1812" y="605"/>
                  </a:lnTo>
                  <a:lnTo>
                    <a:pt x="1817" y="591"/>
                  </a:lnTo>
                  <a:lnTo>
                    <a:pt x="1821" y="588"/>
                  </a:lnTo>
                  <a:lnTo>
                    <a:pt x="1826" y="583"/>
                  </a:lnTo>
                  <a:lnTo>
                    <a:pt x="1831" y="577"/>
                  </a:lnTo>
                  <a:lnTo>
                    <a:pt x="1837" y="572"/>
                  </a:lnTo>
                  <a:lnTo>
                    <a:pt x="1840" y="574"/>
                  </a:lnTo>
                  <a:lnTo>
                    <a:pt x="1842" y="576"/>
                  </a:lnTo>
                  <a:lnTo>
                    <a:pt x="1844" y="577"/>
                  </a:lnTo>
                  <a:lnTo>
                    <a:pt x="1845" y="579"/>
                  </a:lnTo>
                  <a:lnTo>
                    <a:pt x="1845" y="579"/>
                  </a:lnTo>
                  <a:lnTo>
                    <a:pt x="1849" y="576"/>
                  </a:lnTo>
                  <a:lnTo>
                    <a:pt x="1851" y="572"/>
                  </a:lnTo>
                  <a:lnTo>
                    <a:pt x="1852" y="569"/>
                  </a:lnTo>
                  <a:lnTo>
                    <a:pt x="1854" y="563"/>
                  </a:lnTo>
                  <a:lnTo>
                    <a:pt x="1856" y="560"/>
                  </a:lnTo>
                  <a:lnTo>
                    <a:pt x="1868" y="553"/>
                  </a:lnTo>
                  <a:lnTo>
                    <a:pt x="1878" y="549"/>
                  </a:lnTo>
                  <a:lnTo>
                    <a:pt x="1887" y="541"/>
                  </a:lnTo>
                  <a:lnTo>
                    <a:pt x="1884" y="539"/>
                  </a:lnTo>
                  <a:lnTo>
                    <a:pt x="1882" y="539"/>
                  </a:lnTo>
                  <a:lnTo>
                    <a:pt x="1880" y="539"/>
                  </a:lnTo>
                  <a:lnTo>
                    <a:pt x="1880" y="537"/>
                  </a:lnTo>
                  <a:lnTo>
                    <a:pt x="1880" y="537"/>
                  </a:lnTo>
                  <a:lnTo>
                    <a:pt x="1880" y="534"/>
                  </a:lnTo>
                  <a:lnTo>
                    <a:pt x="1878" y="530"/>
                  </a:lnTo>
                  <a:lnTo>
                    <a:pt x="1891" y="514"/>
                  </a:lnTo>
                  <a:lnTo>
                    <a:pt x="1903" y="495"/>
                  </a:lnTo>
                  <a:lnTo>
                    <a:pt x="1913" y="473"/>
                  </a:lnTo>
                  <a:lnTo>
                    <a:pt x="1924" y="450"/>
                  </a:lnTo>
                  <a:lnTo>
                    <a:pt x="1934" y="427"/>
                  </a:lnTo>
                  <a:lnTo>
                    <a:pt x="1947" y="406"/>
                  </a:lnTo>
                  <a:lnTo>
                    <a:pt x="1959" y="392"/>
                  </a:lnTo>
                  <a:lnTo>
                    <a:pt x="1974" y="384"/>
                  </a:lnTo>
                  <a:lnTo>
                    <a:pt x="1974" y="370"/>
                  </a:lnTo>
                  <a:lnTo>
                    <a:pt x="1990" y="370"/>
                  </a:lnTo>
                  <a:lnTo>
                    <a:pt x="1999" y="354"/>
                  </a:lnTo>
                  <a:lnTo>
                    <a:pt x="2013" y="343"/>
                  </a:lnTo>
                  <a:lnTo>
                    <a:pt x="2032" y="338"/>
                  </a:lnTo>
                  <a:lnTo>
                    <a:pt x="2034" y="340"/>
                  </a:lnTo>
                  <a:lnTo>
                    <a:pt x="2036" y="340"/>
                  </a:lnTo>
                  <a:lnTo>
                    <a:pt x="2036" y="340"/>
                  </a:lnTo>
                  <a:lnTo>
                    <a:pt x="2037" y="340"/>
                  </a:lnTo>
                  <a:lnTo>
                    <a:pt x="2041" y="342"/>
                  </a:lnTo>
                  <a:lnTo>
                    <a:pt x="2041" y="329"/>
                  </a:lnTo>
                  <a:lnTo>
                    <a:pt x="2046" y="329"/>
                  </a:lnTo>
                  <a:lnTo>
                    <a:pt x="2050" y="329"/>
                  </a:lnTo>
                  <a:lnTo>
                    <a:pt x="2053" y="329"/>
                  </a:lnTo>
                  <a:lnTo>
                    <a:pt x="2055" y="329"/>
                  </a:lnTo>
                  <a:lnTo>
                    <a:pt x="2057" y="331"/>
                  </a:lnTo>
                  <a:lnTo>
                    <a:pt x="2058" y="331"/>
                  </a:lnTo>
                  <a:lnTo>
                    <a:pt x="2064" y="335"/>
                  </a:lnTo>
                  <a:lnTo>
                    <a:pt x="2070" y="321"/>
                  </a:lnTo>
                  <a:lnTo>
                    <a:pt x="2081" y="312"/>
                  </a:lnTo>
                  <a:lnTo>
                    <a:pt x="2093" y="309"/>
                  </a:lnTo>
                  <a:lnTo>
                    <a:pt x="2109" y="305"/>
                  </a:lnTo>
                  <a:lnTo>
                    <a:pt x="2125" y="303"/>
                  </a:lnTo>
                  <a:lnTo>
                    <a:pt x="2132" y="310"/>
                  </a:lnTo>
                  <a:lnTo>
                    <a:pt x="2140" y="314"/>
                  </a:lnTo>
                  <a:lnTo>
                    <a:pt x="2147" y="315"/>
                  </a:lnTo>
                  <a:lnTo>
                    <a:pt x="2154" y="317"/>
                  </a:lnTo>
                  <a:lnTo>
                    <a:pt x="2160" y="324"/>
                  </a:lnTo>
                  <a:lnTo>
                    <a:pt x="2163" y="338"/>
                  </a:lnTo>
                  <a:lnTo>
                    <a:pt x="2161" y="340"/>
                  </a:lnTo>
                  <a:lnTo>
                    <a:pt x="2160" y="342"/>
                  </a:lnTo>
                  <a:lnTo>
                    <a:pt x="2158" y="342"/>
                  </a:lnTo>
                  <a:lnTo>
                    <a:pt x="2158" y="343"/>
                  </a:lnTo>
                  <a:lnTo>
                    <a:pt x="2156" y="345"/>
                  </a:lnTo>
                  <a:lnTo>
                    <a:pt x="2156" y="349"/>
                  </a:lnTo>
                  <a:lnTo>
                    <a:pt x="2158" y="352"/>
                  </a:lnTo>
                  <a:lnTo>
                    <a:pt x="2160" y="352"/>
                  </a:lnTo>
                  <a:lnTo>
                    <a:pt x="2161" y="354"/>
                  </a:lnTo>
                  <a:lnTo>
                    <a:pt x="2163" y="357"/>
                  </a:lnTo>
                  <a:lnTo>
                    <a:pt x="2175" y="352"/>
                  </a:lnTo>
                  <a:lnTo>
                    <a:pt x="2182" y="350"/>
                  </a:lnTo>
                  <a:lnTo>
                    <a:pt x="2187" y="350"/>
                  </a:lnTo>
                  <a:lnTo>
                    <a:pt x="2189" y="354"/>
                  </a:lnTo>
                  <a:lnTo>
                    <a:pt x="2191" y="359"/>
                  </a:lnTo>
                  <a:lnTo>
                    <a:pt x="2196" y="364"/>
                  </a:lnTo>
                  <a:lnTo>
                    <a:pt x="2201" y="370"/>
                  </a:lnTo>
                  <a:lnTo>
                    <a:pt x="2233" y="373"/>
                  </a:lnTo>
                  <a:lnTo>
                    <a:pt x="2245" y="380"/>
                  </a:lnTo>
                  <a:lnTo>
                    <a:pt x="2259" y="391"/>
                  </a:lnTo>
                  <a:lnTo>
                    <a:pt x="2273" y="405"/>
                  </a:lnTo>
                  <a:lnTo>
                    <a:pt x="2285" y="420"/>
                  </a:lnTo>
                  <a:lnTo>
                    <a:pt x="2296" y="436"/>
                  </a:lnTo>
                  <a:lnTo>
                    <a:pt x="2299" y="452"/>
                  </a:lnTo>
                  <a:lnTo>
                    <a:pt x="2297" y="467"/>
                  </a:lnTo>
                  <a:lnTo>
                    <a:pt x="2285" y="480"/>
                  </a:lnTo>
                  <a:lnTo>
                    <a:pt x="2269" y="488"/>
                  </a:lnTo>
                  <a:lnTo>
                    <a:pt x="2252" y="488"/>
                  </a:lnTo>
                  <a:lnTo>
                    <a:pt x="2236" y="481"/>
                  </a:lnTo>
                  <a:lnTo>
                    <a:pt x="2222" y="474"/>
                  </a:lnTo>
                  <a:lnTo>
                    <a:pt x="2208" y="469"/>
                  </a:lnTo>
                  <a:lnTo>
                    <a:pt x="2210" y="481"/>
                  </a:lnTo>
                  <a:lnTo>
                    <a:pt x="2212" y="497"/>
                  </a:lnTo>
                  <a:lnTo>
                    <a:pt x="2214" y="514"/>
                  </a:lnTo>
                  <a:lnTo>
                    <a:pt x="2217" y="528"/>
                  </a:lnTo>
                  <a:lnTo>
                    <a:pt x="2221" y="537"/>
                  </a:lnTo>
                  <a:lnTo>
                    <a:pt x="2224" y="542"/>
                  </a:lnTo>
                  <a:lnTo>
                    <a:pt x="2229" y="544"/>
                  </a:lnTo>
                  <a:lnTo>
                    <a:pt x="2233" y="548"/>
                  </a:lnTo>
                  <a:lnTo>
                    <a:pt x="2240" y="549"/>
                  </a:lnTo>
                  <a:lnTo>
                    <a:pt x="2238" y="537"/>
                  </a:lnTo>
                  <a:lnTo>
                    <a:pt x="2236" y="528"/>
                  </a:lnTo>
                  <a:lnTo>
                    <a:pt x="2236" y="518"/>
                  </a:lnTo>
                  <a:lnTo>
                    <a:pt x="2240" y="518"/>
                  </a:lnTo>
                  <a:lnTo>
                    <a:pt x="2240" y="514"/>
                  </a:lnTo>
                  <a:lnTo>
                    <a:pt x="2252" y="521"/>
                  </a:lnTo>
                  <a:lnTo>
                    <a:pt x="2264" y="528"/>
                  </a:lnTo>
                  <a:lnTo>
                    <a:pt x="2278" y="534"/>
                  </a:lnTo>
                  <a:lnTo>
                    <a:pt x="2280" y="530"/>
                  </a:lnTo>
                  <a:lnTo>
                    <a:pt x="2282" y="527"/>
                  </a:lnTo>
                  <a:lnTo>
                    <a:pt x="2283" y="525"/>
                  </a:lnTo>
                  <a:lnTo>
                    <a:pt x="2285" y="520"/>
                  </a:lnTo>
                  <a:lnTo>
                    <a:pt x="2285" y="514"/>
                  </a:lnTo>
                  <a:lnTo>
                    <a:pt x="2283" y="513"/>
                  </a:lnTo>
                  <a:lnTo>
                    <a:pt x="2282" y="511"/>
                  </a:lnTo>
                  <a:lnTo>
                    <a:pt x="2280" y="509"/>
                  </a:lnTo>
                  <a:lnTo>
                    <a:pt x="2280" y="507"/>
                  </a:lnTo>
                  <a:lnTo>
                    <a:pt x="2280" y="504"/>
                  </a:lnTo>
                  <a:lnTo>
                    <a:pt x="2278" y="499"/>
                  </a:lnTo>
                  <a:lnTo>
                    <a:pt x="2294" y="492"/>
                  </a:lnTo>
                  <a:lnTo>
                    <a:pt x="2304" y="481"/>
                  </a:lnTo>
                  <a:lnTo>
                    <a:pt x="2313" y="469"/>
                  </a:lnTo>
                  <a:lnTo>
                    <a:pt x="2318" y="471"/>
                  </a:lnTo>
                  <a:lnTo>
                    <a:pt x="2325" y="473"/>
                  </a:lnTo>
                  <a:lnTo>
                    <a:pt x="2332" y="474"/>
                  </a:lnTo>
                  <a:lnTo>
                    <a:pt x="2339" y="476"/>
                  </a:lnTo>
                  <a:lnTo>
                    <a:pt x="2336" y="438"/>
                  </a:lnTo>
                  <a:lnTo>
                    <a:pt x="2329" y="396"/>
                  </a:lnTo>
                  <a:lnTo>
                    <a:pt x="2358" y="396"/>
                  </a:lnTo>
                  <a:lnTo>
                    <a:pt x="2365" y="403"/>
                  </a:lnTo>
                  <a:lnTo>
                    <a:pt x="2372" y="413"/>
                  </a:lnTo>
                  <a:lnTo>
                    <a:pt x="2378" y="422"/>
                  </a:lnTo>
                  <a:lnTo>
                    <a:pt x="2378" y="431"/>
                  </a:lnTo>
                  <a:lnTo>
                    <a:pt x="2374" y="432"/>
                  </a:lnTo>
                  <a:lnTo>
                    <a:pt x="2372" y="432"/>
                  </a:lnTo>
                  <a:lnTo>
                    <a:pt x="2369" y="434"/>
                  </a:lnTo>
                  <a:lnTo>
                    <a:pt x="2362" y="434"/>
                  </a:lnTo>
                  <a:lnTo>
                    <a:pt x="2362" y="453"/>
                  </a:lnTo>
                  <a:lnTo>
                    <a:pt x="2367" y="455"/>
                  </a:lnTo>
                  <a:lnTo>
                    <a:pt x="2369" y="457"/>
                  </a:lnTo>
                  <a:lnTo>
                    <a:pt x="2372" y="459"/>
                  </a:lnTo>
                  <a:lnTo>
                    <a:pt x="2376" y="460"/>
                  </a:lnTo>
                  <a:lnTo>
                    <a:pt x="2381" y="460"/>
                  </a:lnTo>
                  <a:lnTo>
                    <a:pt x="2383" y="460"/>
                  </a:lnTo>
                  <a:lnTo>
                    <a:pt x="2385" y="459"/>
                  </a:lnTo>
                  <a:lnTo>
                    <a:pt x="2385" y="459"/>
                  </a:lnTo>
                  <a:lnTo>
                    <a:pt x="2386" y="459"/>
                  </a:lnTo>
                  <a:lnTo>
                    <a:pt x="2390" y="457"/>
                  </a:lnTo>
                  <a:lnTo>
                    <a:pt x="2392" y="452"/>
                  </a:lnTo>
                  <a:lnTo>
                    <a:pt x="2392" y="448"/>
                  </a:lnTo>
                  <a:lnTo>
                    <a:pt x="2392" y="443"/>
                  </a:lnTo>
                  <a:lnTo>
                    <a:pt x="2392" y="439"/>
                  </a:lnTo>
                  <a:lnTo>
                    <a:pt x="2390" y="434"/>
                  </a:lnTo>
                  <a:lnTo>
                    <a:pt x="2402" y="418"/>
                  </a:lnTo>
                  <a:lnTo>
                    <a:pt x="2416" y="405"/>
                  </a:lnTo>
                  <a:lnTo>
                    <a:pt x="2428" y="389"/>
                  </a:lnTo>
                  <a:lnTo>
                    <a:pt x="2434" y="387"/>
                  </a:lnTo>
                  <a:lnTo>
                    <a:pt x="2439" y="387"/>
                  </a:lnTo>
                  <a:lnTo>
                    <a:pt x="2441" y="385"/>
                  </a:lnTo>
                  <a:lnTo>
                    <a:pt x="2444" y="387"/>
                  </a:lnTo>
                  <a:lnTo>
                    <a:pt x="2448" y="389"/>
                  </a:lnTo>
                  <a:lnTo>
                    <a:pt x="2449" y="392"/>
                  </a:lnTo>
                  <a:lnTo>
                    <a:pt x="2451" y="396"/>
                  </a:lnTo>
                  <a:lnTo>
                    <a:pt x="2453" y="398"/>
                  </a:lnTo>
                  <a:lnTo>
                    <a:pt x="2454" y="401"/>
                  </a:lnTo>
                  <a:lnTo>
                    <a:pt x="2458" y="403"/>
                  </a:lnTo>
                  <a:lnTo>
                    <a:pt x="2458" y="399"/>
                  </a:lnTo>
                  <a:lnTo>
                    <a:pt x="2461" y="396"/>
                  </a:lnTo>
                  <a:lnTo>
                    <a:pt x="2463" y="392"/>
                  </a:lnTo>
                  <a:lnTo>
                    <a:pt x="2465" y="389"/>
                  </a:lnTo>
                  <a:lnTo>
                    <a:pt x="2465" y="384"/>
                  </a:lnTo>
                  <a:lnTo>
                    <a:pt x="2467" y="377"/>
                  </a:lnTo>
                  <a:lnTo>
                    <a:pt x="2482" y="377"/>
                  </a:lnTo>
                  <a:lnTo>
                    <a:pt x="2496" y="380"/>
                  </a:lnTo>
                  <a:lnTo>
                    <a:pt x="2509" y="384"/>
                  </a:lnTo>
                  <a:lnTo>
                    <a:pt x="2500" y="391"/>
                  </a:lnTo>
                  <a:lnTo>
                    <a:pt x="2491" y="396"/>
                  </a:lnTo>
                  <a:lnTo>
                    <a:pt x="2484" y="401"/>
                  </a:lnTo>
                  <a:lnTo>
                    <a:pt x="2477" y="411"/>
                  </a:lnTo>
                  <a:lnTo>
                    <a:pt x="2486" y="411"/>
                  </a:lnTo>
                  <a:lnTo>
                    <a:pt x="2491" y="406"/>
                  </a:lnTo>
                  <a:lnTo>
                    <a:pt x="2503" y="401"/>
                  </a:lnTo>
                  <a:lnTo>
                    <a:pt x="2516" y="396"/>
                  </a:lnTo>
                  <a:lnTo>
                    <a:pt x="2526" y="392"/>
                  </a:lnTo>
                  <a:lnTo>
                    <a:pt x="2537" y="389"/>
                  </a:lnTo>
                  <a:lnTo>
                    <a:pt x="2540" y="389"/>
                  </a:lnTo>
                  <a:lnTo>
                    <a:pt x="2542" y="391"/>
                  </a:lnTo>
                  <a:lnTo>
                    <a:pt x="2545" y="394"/>
                  </a:lnTo>
                  <a:lnTo>
                    <a:pt x="2547" y="396"/>
                  </a:lnTo>
                  <a:lnTo>
                    <a:pt x="2549" y="398"/>
                  </a:lnTo>
                  <a:lnTo>
                    <a:pt x="2552" y="398"/>
                  </a:lnTo>
                  <a:lnTo>
                    <a:pt x="2559" y="399"/>
                  </a:lnTo>
                  <a:lnTo>
                    <a:pt x="2561" y="396"/>
                  </a:lnTo>
                  <a:lnTo>
                    <a:pt x="2563" y="392"/>
                  </a:lnTo>
                  <a:lnTo>
                    <a:pt x="2564" y="391"/>
                  </a:lnTo>
                  <a:lnTo>
                    <a:pt x="2564" y="387"/>
                  </a:lnTo>
                  <a:lnTo>
                    <a:pt x="2566" y="382"/>
                  </a:lnTo>
                  <a:lnTo>
                    <a:pt x="2566" y="377"/>
                  </a:lnTo>
                  <a:lnTo>
                    <a:pt x="2563" y="373"/>
                  </a:lnTo>
                  <a:lnTo>
                    <a:pt x="2561" y="370"/>
                  </a:lnTo>
                  <a:lnTo>
                    <a:pt x="2559" y="366"/>
                  </a:lnTo>
                  <a:lnTo>
                    <a:pt x="2559" y="361"/>
                  </a:lnTo>
                  <a:lnTo>
                    <a:pt x="2559" y="354"/>
                  </a:lnTo>
                  <a:lnTo>
                    <a:pt x="2564" y="350"/>
                  </a:lnTo>
                  <a:lnTo>
                    <a:pt x="2568" y="347"/>
                  </a:lnTo>
                  <a:lnTo>
                    <a:pt x="2571" y="345"/>
                  </a:lnTo>
                  <a:lnTo>
                    <a:pt x="2578" y="342"/>
                  </a:lnTo>
                  <a:lnTo>
                    <a:pt x="2582" y="343"/>
                  </a:lnTo>
                  <a:lnTo>
                    <a:pt x="2587" y="345"/>
                  </a:lnTo>
                  <a:lnTo>
                    <a:pt x="2594" y="345"/>
                  </a:lnTo>
                  <a:lnTo>
                    <a:pt x="2601" y="345"/>
                  </a:lnTo>
                  <a:lnTo>
                    <a:pt x="2610" y="356"/>
                  </a:lnTo>
                  <a:lnTo>
                    <a:pt x="2622" y="368"/>
                  </a:lnTo>
                  <a:lnTo>
                    <a:pt x="2640" y="380"/>
                  </a:lnTo>
                  <a:lnTo>
                    <a:pt x="2655" y="392"/>
                  </a:lnTo>
                  <a:lnTo>
                    <a:pt x="2669" y="399"/>
                  </a:lnTo>
                  <a:lnTo>
                    <a:pt x="2678" y="403"/>
                  </a:lnTo>
                  <a:lnTo>
                    <a:pt x="2680" y="401"/>
                  </a:lnTo>
                  <a:lnTo>
                    <a:pt x="2680" y="401"/>
                  </a:lnTo>
                  <a:lnTo>
                    <a:pt x="2680" y="399"/>
                  </a:lnTo>
                  <a:lnTo>
                    <a:pt x="2680" y="399"/>
                  </a:lnTo>
                  <a:lnTo>
                    <a:pt x="2681" y="396"/>
                  </a:lnTo>
                  <a:lnTo>
                    <a:pt x="2676" y="391"/>
                  </a:lnTo>
                  <a:lnTo>
                    <a:pt x="2673" y="387"/>
                  </a:lnTo>
                  <a:lnTo>
                    <a:pt x="2671" y="382"/>
                  </a:lnTo>
                  <a:lnTo>
                    <a:pt x="2667" y="377"/>
                  </a:lnTo>
                  <a:lnTo>
                    <a:pt x="2666" y="370"/>
                  </a:lnTo>
                  <a:lnTo>
                    <a:pt x="2650" y="370"/>
                  </a:lnTo>
                  <a:lnTo>
                    <a:pt x="2652" y="349"/>
                  </a:lnTo>
                  <a:lnTo>
                    <a:pt x="2648" y="333"/>
                  </a:lnTo>
                  <a:lnTo>
                    <a:pt x="2646" y="319"/>
                  </a:lnTo>
                  <a:lnTo>
                    <a:pt x="2643" y="300"/>
                  </a:lnTo>
                  <a:lnTo>
                    <a:pt x="2653" y="293"/>
                  </a:lnTo>
                  <a:lnTo>
                    <a:pt x="2660" y="284"/>
                  </a:lnTo>
                  <a:lnTo>
                    <a:pt x="2664" y="274"/>
                  </a:lnTo>
                  <a:lnTo>
                    <a:pt x="2667" y="261"/>
                  </a:lnTo>
                  <a:lnTo>
                    <a:pt x="2671" y="251"/>
                  </a:lnTo>
                  <a:lnTo>
                    <a:pt x="2676" y="240"/>
                  </a:lnTo>
                  <a:lnTo>
                    <a:pt x="2683" y="232"/>
                  </a:lnTo>
                  <a:lnTo>
                    <a:pt x="2692" y="226"/>
                  </a:lnTo>
                  <a:lnTo>
                    <a:pt x="2708" y="225"/>
                  </a:lnTo>
                  <a:lnTo>
                    <a:pt x="2727" y="226"/>
                  </a:lnTo>
                  <a:lnTo>
                    <a:pt x="2732" y="235"/>
                  </a:lnTo>
                  <a:lnTo>
                    <a:pt x="2739" y="242"/>
                  </a:lnTo>
                  <a:lnTo>
                    <a:pt x="2737" y="256"/>
                  </a:lnTo>
                  <a:lnTo>
                    <a:pt x="2734" y="270"/>
                  </a:lnTo>
                  <a:lnTo>
                    <a:pt x="2730" y="282"/>
                  </a:lnTo>
                  <a:lnTo>
                    <a:pt x="2729" y="293"/>
                  </a:lnTo>
                  <a:lnTo>
                    <a:pt x="2727" y="300"/>
                  </a:lnTo>
                  <a:lnTo>
                    <a:pt x="2730" y="309"/>
                  </a:lnTo>
                  <a:lnTo>
                    <a:pt x="2736" y="321"/>
                  </a:lnTo>
                  <a:lnTo>
                    <a:pt x="2739" y="335"/>
                  </a:lnTo>
                  <a:lnTo>
                    <a:pt x="2742" y="345"/>
                  </a:lnTo>
                  <a:lnTo>
                    <a:pt x="2742" y="357"/>
                  </a:lnTo>
                  <a:lnTo>
                    <a:pt x="2739" y="368"/>
                  </a:lnTo>
                  <a:lnTo>
                    <a:pt x="2736" y="377"/>
                  </a:lnTo>
                  <a:lnTo>
                    <a:pt x="2736" y="384"/>
                  </a:lnTo>
                  <a:lnTo>
                    <a:pt x="2737" y="389"/>
                  </a:lnTo>
                  <a:lnTo>
                    <a:pt x="2739" y="392"/>
                  </a:lnTo>
                  <a:lnTo>
                    <a:pt x="2742" y="396"/>
                  </a:lnTo>
                  <a:lnTo>
                    <a:pt x="2746" y="399"/>
                  </a:lnTo>
                  <a:lnTo>
                    <a:pt x="2748" y="405"/>
                  </a:lnTo>
                  <a:lnTo>
                    <a:pt x="2751" y="411"/>
                  </a:lnTo>
                  <a:lnTo>
                    <a:pt x="2746" y="422"/>
                  </a:lnTo>
                  <a:lnTo>
                    <a:pt x="2742" y="434"/>
                  </a:lnTo>
                  <a:lnTo>
                    <a:pt x="2742" y="450"/>
                  </a:lnTo>
                  <a:lnTo>
                    <a:pt x="2737" y="453"/>
                  </a:lnTo>
                  <a:lnTo>
                    <a:pt x="2734" y="457"/>
                  </a:lnTo>
                  <a:lnTo>
                    <a:pt x="2729" y="459"/>
                  </a:lnTo>
                  <a:lnTo>
                    <a:pt x="2723" y="462"/>
                  </a:lnTo>
                  <a:lnTo>
                    <a:pt x="2716" y="464"/>
                  </a:lnTo>
                  <a:lnTo>
                    <a:pt x="2716" y="469"/>
                  </a:lnTo>
                  <a:lnTo>
                    <a:pt x="2736" y="469"/>
                  </a:lnTo>
                  <a:lnTo>
                    <a:pt x="2737" y="467"/>
                  </a:lnTo>
                  <a:lnTo>
                    <a:pt x="2737" y="467"/>
                  </a:lnTo>
                  <a:lnTo>
                    <a:pt x="2739" y="466"/>
                  </a:lnTo>
                  <a:lnTo>
                    <a:pt x="2739" y="466"/>
                  </a:lnTo>
                  <a:lnTo>
                    <a:pt x="2742" y="464"/>
                  </a:lnTo>
                  <a:lnTo>
                    <a:pt x="2749" y="452"/>
                  </a:lnTo>
                  <a:lnTo>
                    <a:pt x="2756" y="438"/>
                  </a:lnTo>
                  <a:lnTo>
                    <a:pt x="2762" y="427"/>
                  </a:lnTo>
                  <a:lnTo>
                    <a:pt x="2765" y="410"/>
                  </a:lnTo>
                  <a:lnTo>
                    <a:pt x="2762" y="394"/>
                  </a:lnTo>
                  <a:lnTo>
                    <a:pt x="2760" y="378"/>
                  </a:lnTo>
                  <a:lnTo>
                    <a:pt x="2758" y="364"/>
                  </a:lnTo>
                  <a:lnTo>
                    <a:pt x="2777" y="364"/>
                  </a:lnTo>
                  <a:lnTo>
                    <a:pt x="2795" y="364"/>
                  </a:lnTo>
                  <a:lnTo>
                    <a:pt x="2812" y="370"/>
                  </a:lnTo>
                  <a:lnTo>
                    <a:pt x="2812" y="364"/>
                  </a:lnTo>
                  <a:lnTo>
                    <a:pt x="2795" y="357"/>
                  </a:lnTo>
                  <a:lnTo>
                    <a:pt x="2774" y="349"/>
                  </a:lnTo>
                  <a:lnTo>
                    <a:pt x="2755" y="342"/>
                  </a:lnTo>
                  <a:lnTo>
                    <a:pt x="2751" y="324"/>
                  </a:lnTo>
                  <a:lnTo>
                    <a:pt x="2746" y="312"/>
                  </a:lnTo>
                  <a:lnTo>
                    <a:pt x="2741" y="302"/>
                  </a:lnTo>
                  <a:lnTo>
                    <a:pt x="2736" y="288"/>
                  </a:lnTo>
                  <a:lnTo>
                    <a:pt x="2758" y="268"/>
                  </a:lnTo>
                  <a:lnTo>
                    <a:pt x="2758" y="235"/>
                  </a:lnTo>
                  <a:lnTo>
                    <a:pt x="2762" y="235"/>
                  </a:lnTo>
                  <a:lnTo>
                    <a:pt x="2765" y="235"/>
                  </a:lnTo>
                  <a:lnTo>
                    <a:pt x="2767" y="235"/>
                  </a:lnTo>
                  <a:lnTo>
                    <a:pt x="2767" y="237"/>
                  </a:lnTo>
                  <a:lnTo>
                    <a:pt x="2770" y="239"/>
                  </a:lnTo>
                  <a:lnTo>
                    <a:pt x="2774" y="249"/>
                  </a:lnTo>
                  <a:lnTo>
                    <a:pt x="2777" y="260"/>
                  </a:lnTo>
                  <a:lnTo>
                    <a:pt x="2784" y="268"/>
                  </a:lnTo>
                  <a:lnTo>
                    <a:pt x="2797" y="261"/>
                  </a:lnTo>
                  <a:lnTo>
                    <a:pt x="2812" y="258"/>
                  </a:lnTo>
                  <a:lnTo>
                    <a:pt x="2832" y="258"/>
                  </a:lnTo>
                  <a:lnTo>
                    <a:pt x="2842" y="272"/>
                  </a:lnTo>
                  <a:lnTo>
                    <a:pt x="2858" y="286"/>
                  </a:lnTo>
                  <a:lnTo>
                    <a:pt x="2873" y="296"/>
                  </a:lnTo>
                  <a:lnTo>
                    <a:pt x="2873" y="288"/>
                  </a:lnTo>
                  <a:lnTo>
                    <a:pt x="2861" y="275"/>
                  </a:lnTo>
                  <a:lnTo>
                    <a:pt x="2852" y="260"/>
                  </a:lnTo>
                  <a:lnTo>
                    <a:pt x="2847" y="240"/>
                  </a:lnTo>
                  <a:lnTo>
                    <a:pt x="2842" y="221"/>
                  </a:lnTo>
                  <a:lnTo>
                    <a:pt x="2838" y="200"/>
                  </a:lnTo>
                  <a:lnTo>
                    <a:pt x="2861" y="193"/>
                  </a:lnTo>
                  <a:lnTo>
                    <a:pt x="2886" y="188"/>
                  </a:lnTo>
                  <a:lnTo>
                    <a:pt x="2893" y="204"/>
                  </a:lnTo>
                  <a:lnTo>
                    <a:pt x="2896" y="204"/>
                  </a:lnTo>
                  <a:lnTo>
                    <a:pt x="2900" y="188"/>
                  </a:lnTo>
                  <a:lnTo>
                    <a:pt x="2903" y="171"/>
                  </a:lnTo>
                  <a:lnTo>
                    <a:pt x="2908" y="153"/>
                  </a:lnTo>
                  <a:lnTo>
                    <a:pt x="2924" y="144"/>
                  </a:lnTo>
                  <a:lnTo>
                    <a:pt x="2936" y="134"/>
                  </a:lnTo>
                  <a:lnTo>
                    <a:pt x="2950" y="123"/>
                  </a:lnTo>
                  <a:lnTo>
                    <a:pt x="2964" y="117"/>
                  </a:lnTo>
                  <a:lnTo>
                    <a:pt x="2980" y="111"/>
                  </a:lnTo>
                  <a:lnTo>
                    <a:pt x="3001" y="111"/>
                  </a:lnTo>
                  <a:lnTo>
                    <a:pt x="3003" y="104"/>
                  </a:lnTo>
                  <a:lnTo>
                    <a:pt x="3006" y="99"/>
                  </a:lnTo>
                  <a:lnTo>
                    <a:pt x="3008" y="94"/>
                  </a:lnTo>
                  <a:lnTo>
                    <a:pt x="3011" y="89"/>
                  </a:lnTo>
                  <a:lnTo>
                    <a:pt x="3022" y="89"/>
                  </a:lnTo>
                  <a:lnTo>
                    <a:pt x="3036" y="89"/>
                  </a:lnTo>
                  <a:lnTo>
                    <a:pt x="3050" y="89"/>
                  </a:lnTo>
                  <a:lnTo>
                    <a:pt x="3060" y="89"/>
                  </a:lnTo>
                  <a:lnTo>
                    <a:pt x="3065" y="89"/>
                  </a:lnTo>
                  <a:lnTo>
                    <a:pt x="3072" y="83"/>
                  </a:lnTo>
                  <a:lnTo>
                    <a:pt x="3079" y="78"/>
                  </a:lnTo>
                  <a:lnTo>
                    <a:pt x="3086" y="71"/>
                  </a:lnTo>
                  <a:lnTo>
                    <a:pt x="3092" y="66"/>
                  </a:lnTo>
                  <a:lnTo>
                    <a:pt x="3097" y="68"/>
                  </a:lnTo>
                  <a:lnTo>
                    <a:pt x="3100" y="68"/>
                  </a:lnTo>
                  <a:lnTo>
                    <a:pt x="3106" y="69"/>
                  </a:lnTo>
                  <a:lnTo>
                    <a:pt x="3111" y="69"/>
                  </a:lnTo>
                  <a:lnTo>
                    <a:pt x="3111" y="50"/>
                  </a:lnTo>
                  <a:lnTo>
                    <a:pt x="3126" y="43"/>
                  </a:lnTo>
                  <a:lnTo>
                    <a:pt x="3139" y="36"/>
                  </a:lnTo>
                  <a:lnTo>
                    <a:pt x="3151" y="27"/>
                  </a:lnTo>
                  <a:lnTo>
                    <a:pt x="3161" y="17"/>
                  </a:lnTo>
                  <a:lnTo>
                    <a:pt x="3165" y="0"/>
                  </a:lnTo>
                  <a:close/>
                </a:path>
              </a:pathLst>
            </a:custGeom>
            <a:grpFill/>
            <a:ln w="3175">
              <a:noFill/>
              <a:round/>
              <a:headEnd/>
              <a:tailEnd/>
            </a:ln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1219170" latinLnBrk="1"/>
              <a:endParaRPr lang="ko-KR" altLang="en-US" sz="2400">
                <a:solidFill>
                  <a:prstClr val="black"/>
                </a:solidFill>
                <a:latin typeface="Arial"/>
              </a:endParaRPr>
            </a:p>
          </p:txBody>
        </p:sp>
        <p:sp>
          <p:nvSpPr>
            <p:cNvPr id="9" name="Freeform 11">
              <a:extLst>
                <a:ext uri="{FF2B5EF4-FFF2-40B4-BE49-F238E27FC236}">
                  <a16:creationId xmlns:a16="http://schemas.microsoft.com/office/drawing/2014/main" id="{C6F2254E-530C-4801-B2BA-CA2A5861EF5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097088" y="1382713"/>
              <a:ext cx="4552950" cy="1549400"/>
            </a:xfrm>
            <a:custGeom>
              <a:avLst/>
              <a:gdLst>
                <a:gd name="T0" fmla="*/ 0 w 2868"/>
                <a:gd name="T1" fmla="*/ 276 h 976"/>
                <a:gd name="T2" fmla="*/ 1210 w 2868"/>
                <a:gd name="T3" fmla="*/ 237 h 976"/>
                <a:gd name="T4" fmla="*/ 1742 w 2868"/>
                <a:gd name="T5" fmla="*/ 276 h 976"/>
                <a:gd name="T6" fmla="*/ 2863 w 2868"/>
                <a:gd name="T7" fmla="*/ 190 h 976"/>
                <a:gd name="T8" fmla="*/ 2804 w 2868"/>
                <a:gd name="T9" fmla="*/ 223 h 976"/>
                <a:gd name="T10" fmla="*/ 194 w 2868"/>
                <a:gd name="T11" fmla="*/ 279 h 976"/>
                <a:gd name="T12" fmla="*/ 98 w 2868"/>
                <a:gd name="T13" fmla="*/ 202 h 976"/>
                <a:gd name="T14" fmla="*/ 138 w 2868"/>
                <a:gd name="T15" fmla="*/ 150 h 976"/>
                <a:gd name="T16" fmla="*/ 1685 w 2868"/>
                <a:gd name="T17" fmla="*/ 166 h 976"/>
                <a:gd name="T18" fmla="*/ 1631 w 2868"/>
                <a:gd name="T19" fmla="*/ 295 h 976"/>
                <a:gd name="T20" fmla="*/ 1620 w 2868"/>
                <a:gd name="T21" fmla="*/ 218 h 976"/>
                <a:gd name="T22" fmla="*/ 1569 w 2868"/>
                <a:gd name="T23" fmla="*/ 159 h 976"/>
                <a:gd name="T24" fmla="*/ 1632 w 2868"/>
                <a:gd name="T25" fmla="*/ 157 h 976"/>
                <a:gd name="T26" fmla="*/ 2615 w 2868"/>
                <a:gd name="T27" fmla="*/ 120 h 976"/>
                <a:gd name="T28" fmla="*/ 2090 w 2868"/>
                <a:gd name="T29" fmla="*/ 120 h 976"/>
                <a:gd name="T30" fmla="*/ 2739 w 2868"/>
                <a:gd name="T31" fmla="*/ 87 h 976"/>
                <a:gd name="T32" fmla="*/ 2765 w 2868"/>
                <a:gd name="T33" fmla="*/ 195 h 976"/>
                <a:gd name="T34" fmla="*/ 2704 w 2868"/>
                <a:gd name="T35" fmla="*/ 92 h 976"/>
                <a:gd name="T36" fmla="*/ 2158 w 2868"/>
                <a:gd name="T37" fmla="*/ 99 h 976"/>
                <a:gd name="T38" fmla="*/ 1786 w 2868"/>
                <a:gd name="T39" fmla="*/ 89 h 976"/>
                <a:gd name="T40" fmla="*/ 1681 w 2868"/>
                <a:gd name="T41" fmla="*/ 89 h 976"/>
                <a:gd name="T42" fmla="*/ 2186 w 2868"/>
                <a:gd name="T43" fmla="*/ 45 h 976"/>
                <a:gd name="T44" fmla="*/ 596 w 2868"/>
                <a:gd name="T45" fmla="*/ 92 h 976"/>
                <a:gd name="T46" fmla="*/ 384 w 2868"/>
                <a:gd name="T47" fmla="*/ 253 h 976"/>
                <a:gd name="T48" fmla="*/ 330 w 2868"/>
                <a:gd name="T49" fmla="*/ 316 h 976"/>
                <a:gd name="T50" fmla="*/ 321 w 2868"/>
                <a:gd name="T51" fmla="*/ 361 h 976"/>
                <a:gd name="T52" fmla="*/ 205 w 2868"/>
                <a:gd name="T53" fmla="*/ 335 h 976"/>
                <a:gd name="T54" fmla="*/ 253 w 2868"/>
                <a:gd name="T55" fmla="*/ 248 h 976"/>
                <a:gd name="T56" fmla="*/ 304 w 2868"/>
                <a:gd name="T57" fmla="*/ 197 h 976"/>
                <a:gd name="T58" fmla="*/ 311 w 2868"/>
                <a:gd name="T59" fmla="*/ 188 h 976"/>
                <a:gd name="T60" fmla="*/ 192 w 2868"/>
                <a:gd name="T61" fmla="*/ 168 h 976"/>
                <a:gd name="T62" fmla="*/ 161 w 2868"/>
                <a:gd name="T63" fmla="*/ 131 h 976"/>
                <a:gd name="T64" fmla="*/ 253 w 2868"/>
                <a:gd name="T65" fmla="*/ 92 h 976"/>
                <a:gd name="T66" fmla="*/ 323 w 2868"/>
                <a:gd name="T67" fmla="*/ 77 h 976"/>
                <a:gd name="T68" fmla="*/ 2107 w 2868"/>
                <a:gd name="T69" fmla="*/ 80 h 976"/>
                <a:gd name="T70" fmla="*/ 2090 w 2868"/>
                <a:gd name="T71" fmla="*/ 59 h 976"/>
                <a:gd name="T72" fmla="*/ 2147 w 2868"/>
                <a:gd name="T73" fmla="*/ 30 h 976"/>
                <a:gd name="T74" fmla="*/ 1048 w 2868"/>
                <a:gd name="T75" fmla="*/ 73 h 976"/>
                <a:gd name="T76" fmla="*/ 1076 w 2868"/>
                <a:gd name="T77" fmla="*/ 131 h 976"/>
                <a:gd name="T78" fmla="*/ 1294 w 2868"/>
                <a:gd name="T79" fmla="*/ 147 h 976"/>
                <a:gd name="T80" fmla="*/ 1196 w 2868"/>
                <a:gd name="T81" fmla="*/ 243 h 976"/>
                <a:gd name="T82" fmla="*/ 1224 w 2868"/>
                <a:gd name="T83" fmla="*/ 353 h 976"/>
                <a:gd name="T84" fmla="*/ 1198 w 2868"/>
                <a:gd name="T85" fmla="*/ 415 h 976"/>
                <a:gd name="T86" fmla="*/ 1192 w 2868"/>
                <a:gd name="T87" fmla="*/ 490 h 976"/>
                <a:gd name="T88" fmla="*/ 1140 w 2868"/>
                <a:gd name="T89" fmla="*/ 538 h 976"/>
                <a:gd name="T90" fmla="*/ 1091 w 2868"/>
                <a:gd name="T91" fmla="*/ 602 h 976"/>
                <a:gd name="T92" fmla="*/ 1048 w 2868"/>
                <a:gd name="T93" fmla="*/ 696 h 976"/>
                <a:gd name="T94" fmla="*/ 911 w 2868"/>
                <a:gd name="T95" fmla="*/ 784 h 976"/>
                <a:gd name="T96" fmla="*/ 861 w 2868"/>
                <a:gd name="T97" fmla="*/ 932 h 976"/>
                <a:gd name="T98" fmla="*/ 740 w 2868"/>
                <a:gd name="T99" fmla="*/ 862 h 976"/>
                <a:gd name="T100" fmla="*/ 714 w 2868"/>
                <a:gd name="T101" fmla="*/ 806 h 976"/>
                <a:gd name="T102" fmla="*/ 718 w 2868"/>
                <a:gd name="T103" fmla="*/ 641 h 976"/>
                <a:gd name="T104" fmla="*/ 672 w 2868"/>
                <a:gd name="T105" fmla="*/ 576 h 976"/>
                <a:gd name="T106" fmla="*/ 466 w 2868"/>
                <a:gd name="T107" fmla="*/ 374 h 976"/>
                <a:gd name="T108" fmla="*/ 447 w 2868"/>
                <a:gd name="T109" fmla="*/ 290 h 976"/>
                <a:gd name="T110" fmla="*/ 592 w 2868"/>
                <a:gd name="T111" fmla="*/ 140 h 976"/>
                <a:gd name="T112" fmla="*/ 711 w 2868"/>
                <a:gd name="T113" fmla="*/ 112 h 976"/>
                <a:gd name="T114" fmla="*/ 833 w 2868"/>
                <a:gd name="T115" fmla="*/ 80 h 976"/>
                <a:gd name="T116" fmla="*/ 896 w 2868"/>
                <a:gd name="T117" fmla="*/ 44 h 976"/>
                <a:gd name="T118" fmla="*/ 2706 w 2868"/>
                <a:gd name="T119" fmla="*/ 31 h 976"/>
                <a:gd name="T120" fmla="*/ 2641 w 2868"/>
                <a:gd name="T121" fmla="*/ 80 h 9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868" h="976">
                  <a:moveTo>
                    <a:pt x="7" y="243"/>
                  </a:moveTo>
                  <a:lnTo>
                    <a:pt x="25" y="248"/>
                  </a:lnTo>
                  <a:lnTo>
                    <a:pt x="37" y="257"/>
                  </a:lnTo>
                  <a:lnTo>
                    <a:pt x="47" y="265"/>
                  </a:lnTo>
                  <a:lnTo>
                    <a:pt x="58" y="276"/>
                  </a:lnTo>
                  <a:lnTo>
                    <a:pt x="68" y="284"/>
                  </a:lnTo>
                  <a:lnTo>
                    <a:pt x="68" y="281"/>
                  </a:lnTo>
                  <a:lnTo>
                    <a:pt x="74" y="281"/>
                  </a:lnTo>
                  <a:lnTo>
                    <a:pt x="74" y="284"/>
                  </a:lnTo>
                  <a:lnTo>
                    <a:pt x="75" y="288"/>
                  </a:lnTo>
                  <a:lnTo>
                    <a:pt x="79" y="293"/>
                  </a:lnTo>
                  <a:lnTo>
                    <a:pt x="81" y="300"/>
                  </a:lnTo>
                  <a:lnTo>
                    <a:pt x="74" y="300"/>
                  </a:lnTo>
                  <a:lnTo>
                    <a:pt x="70" y="300"/>
                  </a:lnTo>
                  <a:lnTo>
                    <a:pt x="70" y="302"/>
                  </a:lnTo>
                  <a:lnTo>
                    <a:pt x="68" y="302"/>
                  </a:lnTo>
                  <a:lnTo>
                    <a:pt x="65" y="302"/>
                  </a:lnTo>
                  <a:lnTo>
                    <a:pt x="61" y="304"/>
                  </a:lnTo>
                  <a:lnTo>
                    <a:pt x="47" y="293"/>
                  </a:lnTo>
                  <a:lnTo>
                    <a:pt x="33" y="288"/>
                  </a:lnTo>
                  <a:lnTo>
                    <a:pt x="16" y="284"/>
                  </a:lnTo>
                  <a:lnTo>
                    <a:pt x="0" y="276"/>
                  </a:lnTo>
                  <a:lnTo>
                    <a:pt x="6" y="271"/>
                  </a:lnTo>
                  <a:lnTo>
                    <a:pt x="7" y="265"/>
                  </a:lnTo>
                  <a:lnTo>
                    <a:pt x="6" y="260"/>
                  </a:lnTo>
                  <a:lnTo>
                    <a:pt x="6" y="253"/>
                  </a:lnTo>
                  <a:lnTo>
                    <a:pt x="7" y="243"/>
                  </a:lnTo>
                  <a:close/>
                  <a:moveTo>
                    <a:pt x="1222" y="236"/>
                  </a:moveTo>
                  <a:lnTo>
                    <a:pt x="1226" y="236"/>
                  </a:lnTo>
                  <a:lnTo>
                    <a:pt x="1229" y="237"/>
                  </a:lnTo>
                  <a:lnTo>
                    <a:pt x="1231" y="239"/>
                  </a:lnTo>
                  <a:lnTo>
                    <a:pt x="1233" y="241"/>
                  </a:lnTo>
                  <a:lnTo>
                    <a:pt x="1234" y="243"/>
                  </a:lnTo>
                  <a:lnTo>
                    <a:pt x="1234" y="244"/>
                  </a:lnTo>
                  <a:lnTo>
                    <a:pt x="1234" y="246"/>
                  </a:lnTo>
                  <a:lnTo>
                    <a:pt x="1236" y="250"/>
                  </a:lnTo>
                  <a:lnTo>
                    <a:pt x="1229" y="250"/>
                  </a:lnTo>
                  <a:lnTo>
                    <a:pt x="1226" y="251"/>
                  </a:lnTo>
                  <a:lnTo>
                    <a:pt x="1222" y="251"/>
                  </a:lnTo>
                  <a:lnTo>
                    <a:pt x="1219" y="253"/>
                  </a:lnTo>
                  <a:lnTo>
                    <a:pt x="1213" y="253"/>
                  </a:lnTo>
                  <a:lnTo>
                    <a:pt x="1213" y="250"/>
                  </a:lnTo>
                  <a:lnTo>
                    <a:pt x="1210" y="250"/>
                  </a:lnTo>
                  <a:lnTo>
                    <a:pt x="1210" y="237"/>
                  </a:lnTo>
                  <a:lnTo>
                    <a:pt x="1215" y="237"/>
                  </a:lnTo>
                  <a:lnTo>
                    <a:pt x="1220" y="236"/>
                  </a:lnTo>
                  <a:lnTo>
                    <a:pt x="1222" y="236"/>
                  </a:lnTo>
                  <a:close/>
                  <a:moveTo>
                    <a:pt x="61" y="227"/>
                  </a:moveTo>
                  <a:lnTo>
                    <a:pt x="77" y="227"/>
                  </a:lnTo>
                  <a:lnTo>
                    <a:pt x="77" y="230"/>
                  </a:lnTo>
                  <a:lnTo>
                    <a:pt x="74" y="230"/>
                  </a:lnTo>
                  <a:lnTo>
                    <a:pt x="70" y="230"/>
                  </a:lnTo>
                  <a:lnTo>
                    <a:pt x="68" y="232"/>
                  </a:lnTo>
                  <a:lnTo>
                    <a:pt x="67" y="232"/>
                  </a:lnTo>
                  <a:lnTo>
                    <a:pt x="67" y="232"/>
                  </a:lnTo>
                  <a:lnTo>
                    <a:pt x="65" y="232"/>
                  </a:lnTo>
                  <a:lnTo>
                    <a:pt x="63" y="230"/>
                  </a:lnTo>
                  <a:lnTo>
                    <a:pt x="61" y="227"/>
                  </a:lnTo>
                  <a:close/>
                  <a:moveTo>
                    <a:pt x="1716" y="202"/>
                  </a:moveTo>
                  <a:lnTo>
                    <a:pt x="1728" y="202"/>
                  </a:lnTo>
                  <a:lnTo>
                    <a:pt x="1732" y="216"/>
                  </a:lnTo>
                  <a:lnTo>
                    <a:pt x="1735" y="225"/>
                  </a:lnTo>
                  <a:lnTo>
                    <a:pt x="1742" y="229"/>
                  </a:lnTo>
                  <a:lnTo>
                    <a:pt x="1754" y="234"/>
                  </a:lnTo>
                  <a:lnTo>
                    <a:pt x="1749" y="255"/>
                  </a:lnTo>
                  <a:lnTo>
                    <a:pt x="1742" y="276"/>
                  </a:lnTo>
                  <a:lnTo>
                    <a:pt x="1732" y="291"/>
                  </a:lnTo>
                  <a:lnTo>
                    <a:pt x="1732" y="272"/>
                  </a:lnTo>
                  <a:lnTo>
                    <a:pt x="1709" y="272"/>
                  </a:lnTo>
                  <a:lnTo>
                    <a:pt x="1711" y="250"/>
                  </a:lnTo>
                  <a:lnTo>
                    <a:pt x="1713" y="229"/>
                  </a:lnTo>
                  <a:lnTo>
                    <a:pt x="1716" y="202"/>
                  </a:lnTo>
                  <a:close/>
                  <a:moveTo>
                    <a:pt x="2819" y="157"/>
                  </a:moveTo>
                  <a:lnTo>
                    <a:pt x="2823" y="157"/>
                  </a:lnTo>
                  <a:lnTo>
                    <a:pt x="2823" y="161"/>
                  </a:lnTo>
                  <a:lnTo>
                    <a:pt x="2824" y="166"/>
                  </a:lnTo>
                  <a:lnTo>
                    <a:pt x="2826" y="168"/>
                  </a:lnTo>
                  <a:lnTo>
                    <a:pt x="2828" y="171"/>
                  </a:lnTo>
                  <a:lnTo>
                    <a:pt x="2830" y="173"/>
                  </a:lnTo>
                  <a:lnTo>
                    <a:pt x="2833" y="176"/>
                  </a:lnTo>
                  <a:lnTo>
                    <a:pt x="2837" y="173"/>
                  </a:lnTo>
                  <a:lnTo>
                    <a:pt x="2838" y="169"/>
                  </a:lnTo>
                  <a:lnTo>
                    <a:pt x="2840" y="168"/>
                  </a:lnTo>
                  <a:lnTo>
                    <a:pt x="2844" y="168"/>
                  </a:lnTo>
                  <a:lnTo>
                    <a:pt x="2849" y="166"/>
                  </a:lnTo>
                  <a:lnTo>
                    <a:pt x="2852" y="176"/>
                  </a:lnTo>
                  <a:lnTo>
                    <a:pt x="2858" y="183"/>
                  </a:lnTo>
                  <a:lnTo>
                    <a:pt x="2863" y="190"/>
                  </a:lnTo>
                  <a:lnTo>
                    <a:pt x="2866" y="199"/>
                  </a:lnTo>
                  <a:lnTo>
                    <a:pt x="2868" y="211"/>
                  </a:lnTo>
                  <a:lnTo>
                    <a:pt x="2868" y="213"/>
                  </a:lnTo>
                  <a:lnTo>
                    <a:pt x="2866" y="215"/>
                  </a:lnTo>
                  <a:lnTo>
                    <a:pt x="2866" y="216"/>
                  </a:lnTo>
                  <a:lnTo>
                    <a:pt x="2866" y="218"/>
                  </a:lnTo>
                  <a:lnTo>
                    <a:pt x="2866" y="220"/>
                  </a:lnTo>
                  <a:lnTo>
                    <a:pt x="2865" y="223"/>
                  </a:lnTo>
                  <a:lnTo>
                    <a:pt x="2854" y="230"/>
                  </a:lnTo>
                  <a:lnTo>
                    <a:pt x="2838" y="237"/>
                  </a:lnTo>
                  <a:lnTo>
                    <a:pt x="2819" y="241"/>
                  </a:lnTo>
                  <a:lnTo>
                    <a:pt x="2800" y="244"/>
                  </a:lnTo>
                  <a:lnTo>
                    <a:pt x="2784" y="246"/>
                  </a:lnTo>
                  <a:lnTo>
                    <a:pt x="2786" y="237"/>
                  </a:lnTo>
                  <a:lnTo>
                    <a:pt x="2788" y="234"/>
                  </a:lnTo>
                  <a:lnTo>
                    <a:pt x="2790" y="230"/>
                  </a:lnTo>
                  <a:lnTo>
                    <a:pt x="2791" y="229"/>
                  </a:lnTo>
                  <a:lnTo>
                    <a:pt x="2793" y="229"/>
                  </a:lnTo>
                  <a:lnTo>
                    <a:pt x="2797" y="227"/>
                  </a:lnTo>
                  <a:lnTo>
                    <a:pt x="2798" y="227"/>
                  </a:lnTo>
                  <a:lnTo>
                    <a:pt x="2800" y="225"/>
                  </a:lnTo>
                  <a:lnTo>
                    <a:pt x="2804" y="223"/>
                  </a:lnTo>
                  <a:lnTo>
                    <a:pt x="2809" y="209"/>
                  </a:lnTo>
                  <a:lnTo>
                    <a:pt x="2809" y="195"/>
                  </a:lnTo>
                  <a:lnTo>
                    <a:pt x="2807" y="182"/>
                  </a:lnTo>
                  <a:lnTo>
                    <a:pt x="2810" y="171"/>
                  </a:lnTo>
                  <a:lnTo>
                    <a:pt x="2819" y="161"/>
                  </a:lnTo>
                  <a:lnTo>
                    <a:pt x="2819" y="157"/>
                  </a:lnTo>
                  <a:close/>
                  <a:moveTo>
                    <a:pt x="142" y="150"/>
                  </a:moveTo>
                  <a:lnTo>
                    <a:pt x="161" y="171"/>
                  </a:lnTo>
                  <a:lnTo>
                    <a:pt x="185" y="187"/>
                  </a:lnTo>
                  <a:lnTo>
                    <a:pt x="215" y="199"/>
                  </a:lnTo>
                  <a:lnTo>
                    <a:pt x="217" y="216"/>
                  </a:lnTo>
                  <a:lnTo>
                    <a:pt x="222" y="229"/>
                  </a:lnTo>
                  <a:lnTo>
                    <a:pt x="227" y="236"/>
                  </a:lnTo>
                  <a:lnTo>
                    <a:pt x="234" y="243"/>
                  </a:lnTo>
                  <a:lnTo>
                    <a:pt x="241" y="253"/>
                  </a:lnTo>
                  <a:lnTo>
                    <a:pt x="229" y="255"/>
                  </a:lnTo>
                  <a:lnTo>
                    <a:pt x="217" y="257"/>
                  </a:lnTo>
                  <a:lnTo>
                    <a:pt x="206" y="262"/>
                  </a:lnTo>
                  <a:lnTo>
                    <a:pt x="199" y="269"/>
                  </a:lnTo>
                  <a:lnTo>
                    <a:pt x="198" y="272"/>
                  </a:lnTo>
                  <a:lnTo>
                    <a:pt x="196" y="276"/>
                  </a:lnTo>
                  <a:lnTo>
                    <a:pt x="194" y="279"/>
                  </a:lnTo>
                  <a:lnTo>
                    <a:pt x="192" y="281"/>
                  </a:lnTo>
                  <a:lnTo>
                    <a:pt x="189" y="284"/>
                  </a:lnTo>
                  <a:lnTo>
                    <a:pt x="178" y="286"/>
                  </a:lnTo>
                  <a:lnTo>
                    <a:pt x="163" y="288"/>
                  </a:lnTo>
                  <a:lnTo>
                    <a:pt x="145" y="286"/>
                  </a:lnTo>
                  <a:lnTo>
                    <a:pt x="131" y="284"/>
                  </a:lnTo>
                  <a:lnTo>
                    <a:pt x="128" y="274"/>
                  </a:lnTo>
                  <a:lnTo>
                    <a:pt x="126" y="267"/>
                  </a:lnTo>
                  <a:lnTo>
                    <a:pt x="124" y="262"/>
                  </a:lnTo>
                  <a:lnTo>
                    <a:pt x="119" y="253"/>
                  </a:lnTo>
                  <a:lnTo>
                    <a:pt x="142" y="246"/>
                  </a:lnTo>
                  <a:lnTo>
                    <a:pt x="142" y="243"/>
                  </a:lnTo>
                  <a:lnTo>
                    <a:pt x="124" y="241"/>
                  </a:lnTo>
                  <a:lnTo>
                    <a:pt x="112" y="237"/>
                  </a:lnTo>
                  <a:lnTo>
                    <a:pt x="103" y="230"/>
                  </a:lnTo>
                  <a:lnTo>
                    <a:pt x="102" y="225"/>
                  </a:lnTo>
                  <a:lnTo>
                    <a:pt x="98" y="220"/>
                  </a:lnTo>
                  <a:lnTo>
                    <a:pt x="96" y="215"/>
                  </a:lnTo>
                  <a:lnTo>
                    <a:pt x="96" y="209"/>
                  </a:lnTo>
                  <a:lnTo>
                    <a:pt x="96" y="206"/>
                  </a:lnTo>
                  <a:lnTo>
                    <a:pt x="96" y="202"/>
                  </a:lnTo>
                  <a:lnTo>
                    <a:pt x="98" y="202"/>
                  </a:lnTo>
                  <a:lnTo>
                    <a:pt x="100" y="201"/>
                  </a:lnTo>
                  <a:lnTo>
                    <a:pt x="102" y="201"/>
                  </a:lnTo>
                  <a:lnTo>
                    <a:pt x="103" y="201"/>
                  </a:lnTo>
                  <a:lnTo>
                    <a:pt x="107" y="199"/>
                  </a:lnTo>
                  <a:lnTo>
                    <a:pt x="109" y="194"/>
                  </a:lnTo>
                  <a:lnTo>
                    <a:pt x="109" y="188"/>
                  </a:lnTo>
                  <a:lnTo>
                    <a:pt x="109" y="185"/>
                  </a:lnTo>
                  <a:lnTo>
                    <a:pt x="110" y="183"/>
                  </a:lnTo>
                  <a:lnTo>
                    <a:pt x="112" y="180"/>
                  </a:lnTo>
                  <a:lnTo>
                    <a:pt x="114" y="180"/>
                  </a:lnTo>
                  <a:lnTo>
                    <a:pt x="116" y="178"/>
                  </a:lnTo>
                  <a:lnTo>
                    <a:pt x="117" y="178"/>
                  </a:lnTo>
                  <a:lnTo>
                    <a:pt x="119" y="178"/>
                  </a:lnTo>
                  <a:lnTo>
                    <a:pt x="122" y="176"/>
                  </a:lnTo>
                  <a:lnTo>
                    <a:pt x="124" y="169"/>
                  </a:lnTo>
                  <a:lnTo>
                    <a:pt x="126" y="164"/>
                  </a:lnTo>
                  <a:lnTo>
                    <a:pt x="128" y="159"/>
                  </a:lnTo>
                  <a:lnTo>
                    <a:pt x="131" y="154"/>
                  </a:lnTo>
                  <a:lnTo>
                    <a:pt x="133" y="152"/>
                  </a:lnTo>
                  <a:lnTo>
                    <a:pt x="135" y="152"/>
                  </a:lnTo>
                  <a:lnTo>
                    <a:pt x="136" y="150"/>
                  </a:lnTo>
                  <a:lnTo>
                    <a:pt x="138" y="150"/>
                  </a:lnTo>
                  <a:lnTo>
                    <a:pt x="142" y="150"/>
                  </a:lnTo>
                  <a:close/>
                  <a:moveTo>
                    <a:pt x="1172" y="131"/>
                  </a:moveTo>
                  <a:lnTo>
                    <a:pt x="1177" y="133"/>
                  </a:lnTo>
                  <a:lnTo>
                    <a:pt x="1182" y="134"/>
                  </a:lnTo>
                  <a:lnTo>
                    <a:pt x="1185" y="136"/>
                  </a:lnTo>
                  <a:lnTo>
                    <a:pt x="1191" y="138"/>
                  </a:lnTo>
                  <a:lnTo>
                    <a:pt x="1191" y="143"/>
                  </a:lnTo>
                  <a:lnTo>
                    <a:pt x="1192" y="147"/>
                  </a:lnTo>
                  <a:lnTo>
                    <a:pt x="1192" y="150"/>
                  </a:lnTo>
                  <a:lnTo>
                    <a:pt x="1194" y="154"/>
                  </a:lnTo>
                  <a:lnTo>
                    <a:pt x="1182" y="154"/>
                  </a:lnTo>
                  <a:lnTo>
                    <a:pt x="1180" y="150"/>
                  </a:lnTo>
                  <a:lnTo>
                    <a:pt x="1178" y="147"/>
                  </a:lnTo>
                  <a:lnTo>
                    <a:pt x="1175" y="143"/>
                  </a:lnTo>
                  <a:lnTo>
                    <a:pt x="1173" y="141"/>
                  </a:lnTo>
                  <a:lnTo>
                    <a:pt x="1173" y="136"/>
                  </a:lnTo>
                  <a:lnTo>
                    <a:pt x="1172" y="131"/>
                  </a:lnTo>
                  <a:close/>
                  <a:moveTo>
                    <a:pt x="1658" y="108"/>
                  </a:moveTo>
                  <a:lnTo>
                    <a:pt x="1664" y="117"/>
                  </a:lnTo>
                  <a:lnTo>
                    <a:pt x="1669" y="134"/>
                  </a:lnTo>
                  <a:lnTo>
                    <a:pt x="1676" y="150"/>
                  </a:lnTo>
                  <a:lnTo>
                    <a:pt x="1685" y="166"/>
                  </a:lnTo>
                  <a:lnTo>
                    <a:pt x="1690" y="173"/>
                  </a:lnTo>
                  <a:lnTo>
                    <a:pt x="1693" y="169"/>
                  </a:lnTo>
                  <a:lnTo>
                    <a:pt x="1695" y="168"/>
                  </a:lnTo>
                  <a:lnTo>
                    <a:pt x="1699" y="168"/>
                  </a:lnTo>
                  <a:lnTo>
                    <a:pt x="1702" y="166"/>
                  </a:lnTo>
                  <a:lnTo>
                    <a:pt x="1709" y="166"/>
                  </a:lnTo>
                  <a:lnTo>
                    <a:pt x="1709" y="169"/>
                  </a:lnTo>
                  <a:lnTo>
                    <a:pt x="1713" y="169"/>
                  </a:lnTo>
                  <a:lnTo>
                    <a:pt x="1713" y="180"/>
                  </a:lnTo>
                  <a:lnTo>
                    <a:pt x="1686" y="183"/>
                  </a:lnTo>
                  <a:lnTo>
                    <a:pt x="1683" y="211"/>
                  </a:lnTo>
                  <a:lnTo>
                    <a:pt x="1674" y="234"/>
                  </a:lnTo>
                  <a:lnTo>
                    <a:pt x="1667" y="257"/>
                  </a:lnTo>
                  <a:lnTo>
                    <a:pt x="1664" y="276"/>
                  </a:lnTo>
                  <a:lnTo>
                    <a:pt x="1662" y="295"/>
                  </a:lnTo>
                  <a:lnTo>
                    <a:pt x="1662" y="311"/>
                  </a:lnTo>
                  <a:lnTo>
                    <a:pt x="1658" y="326"/>
                  </a:lnTo>
                  <a:lnTo>
                    <a:pt x="1655" y="326"/>
                  </a:lnTo>
                  <a:lnTo>
                    <a:pt x="1655" y="323"/>
                  </a:lnTo>
                  <a:lnTo>
                    <a:pt x="1650" y="316"/>
                  </a:lnTo>
                  <a:lnTo>
                    <a:pt x="1641" y="307"/>
                  </a:lnTo>
                  <a:lnTo>
                    <a:pt x="1631" y="295"/>
                  </a:lnTo>
                  <a:lnTo>
                    <a:pt x="1622" y="283"/>
                  </a:lnTo>
                  <a:lnTo>
                    <a:pt x="1615" y="271"/>
                  </a:lnTo>
                  <a:lnTo>
                    <a:pt x="1611" y="260"/>
                  </a:lnTo>
                  <a:lnTo>
                    <a:pt x="1613" y="253"/>
                  </a:lnTo>
                  <a:lnTo>
                    <a:pt x="1617" y="251"/>
                  </a:lnTo>
                  <a:lnTo>
                    <a:pt x="1620" y="251"/>
                  </a:lnTo>
                  <a:lnTo>
                    <a:pt x="1622" y="251"/>
                  </a:lnTo>
                  <a:lnTo>
                    <a:pt x="1624" y="251"/>
                  </a:lnTo>
                  <a:lnTo>
                    <a:pt x="1625" y="251"/>
                  </a:lnTo>
                  <a:lnTo>
                    <a:pt x="1627" y="251"/>
                  </a:lnTo>
                  <a:lnTo>
                    <a:pt x="1629" y="250"/>
                  </a:lnTo>
                  <a:lnTo>
                    <a:pt x="1632" y="246"/>
                  </a:lnTo>
                  <a:lnTo>
                    <a:pt x="1629" y="246"/>
                  </a:lnTo>
                  <a:lnTo>
                    <a:pt x="1629" y="243"/>
                  </a:lnTo>
                  <a:lnTo>
                    <a:pt x="1613" y="241"/>
                  </a:lnTo>
                  <a:lnTo>
                    <a:pt x="1604" y="236"/>
                  </a:lnTo>
                  <a:lnTo>
                    <a:pt x="1597" y="227"/>
                  </a:lnTo>
                  <a:lnTo>
                    <a:pt x="1604" y="225"/>
                  </a:lnTo>
                  <a:lnTo>
                    <a:pt x="1610" y="223"/>
                  </a:lnTo>
                  <a:lnTo>
                    <a:pt x="1613" y="222"/>
                  </a:lnTo>
                  <a:lnTo>
                    <a:pt x="1617" y="220"/>
                  </a:lnTo>
                  <a:lnTo>
                    <a:pt x="1620" y="218"/>
                  </a:lnTo>
                  <a:lnTo>
                    <a:pt x="1624" y="215"/>
                  </a:lnTo>
                  <a:lnTo>
                    <a:pt x="1624" y="211"/>
                  </a:lnTo>
                  <a:lnTo>
                    <a:pt x="1610" y="211"/>
                  </a:lnTo>
                  <a:lnTo>
                    <a:pt x="1606" y="213"/>
                  </a:lnTo>
                  <a:lnTo>
                    <a:pt x="1603" y="213"/>
                  </a:lnTo>
                  <a:lnTo>
                    <a:pt x="1599" y="215"/>
                  </a:lnTo>
                  <a:lnTo>
                    <a:pt x="1594" y="215"/>
                  </a:lnTo>
                  <a:lnTo>
                    <a:pt x="1585" y="199"/>
                  </a:lnTo>
                  <a:lnTo>
                    <a:pt x="1575" y="183"/>
                  </a:lnTo>
                  <a:lnTo>
                    <a:pt x="1576" y="178"/>
                  </a:lnTo>
                  <a:lnTo>
                    <a:pt x="1576" y="175"/>
                  </a:lnTo>
                  <a:lnTo>
                    <a:pt x="1578" y="173"/>
                  </a:lnTo>
                  <a:lnTo>
                    <a:pt x="1580" y="169"/>
                  </a:lnTo>
                  <a:lnTo>
                    <a:pt x="1580" y="166"/>
                  </a:lnTo>
                  <a:lnTo>
                    <a:pt x="1582" y="161"/>
                  </a:lnTo>
                  <a:lnTo>
                    <a:pt x="1578" y="161"/>
                  </a:lnTo>
                  <a:lnTo>
                    <a:pt x="1578" y="157"/>
                  </a:lnTo>
                  <a:lnTo>
                    <a:pt x="1575" y="159"/>
                  </a:lnTo>
                  <a:lnTo>
                    <a:pt x="1573" y="159"/>
                  </a:lnTo>
                  <a:lnTo>
                    <a:pt x="1571" y="159"/>
                  </a:lnTo>
                  <a:lnTo>
                    <a:pt x="1571" y="159"/>
                  </a:lnTo>
                  <a:lnTo>
                    <a:pt x="1569" y="159"/>
                  </a:lnTo>
                  <a:lnTo>
                    <a:pt x="1569" y="157"/>
                  </a:lnTo>
                  <a:lnTo>
                    <a:pt x="1566" y="154"/>
                  </a:lnTo>
                  <a:lnTo>
                    <a:pt x="1564" y="150"/>
                  </a:lnTo>
                  <a:lnTo>
                    <a:pt x="1562" y="147"/>
                  </a:lnTo>
                  <a:lnTo>
                    <a:pt x="1561" y="145"/>
                  </a:lnTo>
                  <a:lnTo>
                    <a:pt x="1561" y="140"/>
                  </a:lnTo>
                  <a:lnTo>
                    <a:pt x="1559" y="134"/>
                  </a:lnTo>
                  <a:lnTo>
                    <a:pt x="1578" y="122"/>
                  </a:lnTo>
                  <a:lnTo>
                    <a:pt x="1597" y="112"/>
                  </a:lnTo>
                  <a:lnTo>
                    <a:pt x="1599" y="117"/>
                  </a:lnTo>
                  <a:lnTo>
                    <a:pt x="1601" y="122"/>
                  </a:lnTo>
                  <a:lnTo>
                    <a:pt x="1603" y="124"/>
                  </a:lnTo>
                  <a:lnTo>
                    <a:pt x="1606" y="126"/>
                  </a:lnTo>
                  <a:lnTo>
                    <a:pt x="1608" y="126"/>
                  </a:lnTo>
                  <a:lnTo>
                    <a:pt x="1610" y="127"/>
                  </a:lnTo>
                  <a:lnTo>
                    <a:pt x="1613" y="129"/>
                  </a:lnTo>
                  <a:lnTo>
                    <a:pt x="1617" y="131"/>
                  </a:lnTo>
                  <a:lnTo>
                    <a:pt x="1620" y="141"/>
                  </a:lnTo>
                  <a:lnTo>
                    <a:pt x="1622" y="154"/>
                  </a:lnTo>
                  <a:lnTo>
                    <a:pt x="1624" y="166"/>
                  </a:lnTo>
                  <a:lnTo>
                    <a:pt x="1632" y="166"/>
                  </a:lnTo>
                  <a:lnTo>
                    <a:pt x="1632" y="157"/>
                  </a:lnTo>
                  <a:lnTo>
                    <a:pt x="1629" y="147"/>
                  </a:lnTo>
                  <a:lnTo>
                    <a:pt x="1629" y="134"/>
                  </a:lnTo>
                  <a:lnTo>
                    <a:pt x="1632" y="122"/>
                  </a:lnTo>
                  <a:lnTo>
                    <a:pt x="1636" y="112"/>
                  </a:lnTo>
                  <a:lnTo>
                    <a:pt x="1658" y="108"/>
                  </a:lnTo>
                  <a:close/>
                  <a:moveTo>
                    <a:pt x="2641" y="99"/>
                  </a:moveTo>
                  <a:lnTo>
                    <a:pt x="2646" y="103"/>
                  </a:lnTo>
                  <a:lnTo>
                    <a:pt x="2650" y="106"/>
                  </a:lnTo>
                  <a:lnTo>
                    <a:pt x="2655" y="106"/>
                  </a:lnTo>
                  <a:lnTo>
                    <a:pt x="2660" y="106"/>
                  </a:lnTo>
                  <a:lnTo>
                    <a:pt x="2669" y="108"/>
                  </a:lnTo>
                  <a:lnTo>
                    <a:pt x="2667" y="112"/>
                  </a:lnTo>
                  <a:lnTo>
                    <a:pt x="2667" y="113"/>
                  </a:lnTo>
                  <a:lnTo>
                    <a:pt x="2667" y="115"/>
                  </a:lnTo>
                  <a:lnTo>
                    <a:pt x="2666" y="117"/>
                  </a:lnTo>
                  <a:lnTo>
                    <a:pt x="2666" y="119"/>
                  </a:lnTo>
                  <a:lnTo>
                    <a:pt x="2653" y="126"/>
                  </a:lnTo>
                  <a:lnTo>
                    <a:pt x="2636" y="129"/>
                  </a:lnTo>
                  <a:lnTo>
                    <a:pt x="2618" y="131"/>
                  </a:lnTo>
                  <a:lnTo>
                    <a:pt x="2617" y="127"/>
                  </a:lnTo>
                  <a:lnTo>
                    <a:pt x="2617" y="124"/>
                  </a:lnTo>
                  <a:lnTo>
                    <a:pt x="2615" y="120"/>
                  </a:lnTo>
                  <a:lnTo>
                    <a:pt x="2615" y="115"/>
                  </a:lnTo>
                  <a:lnTo>
                    <a:pt x="2620" y="112"/>
                  </a:lnTo>
                  <a:lnTo>
                    <a:pt x="2624" y="108"/>
                  </a:lnTo>
                  <a:lnTo>
                    <a:pt x="2627" y="106"/>
                  </a:lnTo>
                  <a:lnTo>
                    <a:pt x="2631" y="103"/>
                  </a:lnTo>
                  <a:lnTo>
                    <a:pt x="2634" y="101"/>
                  </a:lnTo>
                  <a:lnTo>
                    <a:pt x="2641" y="99"/>
                  </a:lnTo>
                  <a:close/>
                  <a:moveTo>
                    <a:pt x="2104" y="99"/>
                  </a:moveTo>
                  <a:lnTo>
                    <a:pt x="2118" y="101"/>
                  </a:lnTo>
                  <a:lnTo>
                    <a:pt x="2128" y="106"/>
                  </a:lnTo>
                  <a:lnTo>
                    <a:pt x="2138" y="112"/>
                  </a:lnTo>
                  <a:lnTo>
                    <a:pt x="2135" y="115"/>
                  </a:lnTo>
                  <a:lnTo>
                    <a:pt x="2133" y="120"/>
                  </a:lnTo>
                  <a:lnTo>
                    <a:pt x="2130" y="122"/>
                  </a:lnTo>
                  <a:lnTo>
                    <a:pt x="2125" y="124"/>
                  </a:lnTo>
                  <a:lnTo>
                    <a:pt x="2119" y="126"/>
                  </a:lnTo>
                  <a:lnTo>
                    <a:pt x="2112" y="126"/>
                  </a:lnTo>
                  <a:lnTo>
                    <a:pt x="2107" y="129"/>
                  </a:lnTo>
                  <a:lnTo>
                    <a:pt x="2102" y="129"/>
                  </a:lnTo>
                  <a:lnTo>
                    <a:pt x="2097" y="131"/>
                  </a:lnTo>
                  <a:lnTo>
                    <a:pt x="2090" y="131"/>
                  </a:lnTo>
                  <a:lnTo>
                    <a:pt x="2090" y="120"/>
                  </a:lnTo>
                  <a:lnTo>
                    <a:pt x="2091" y="113"/>
                  </a:lnTo>
                  <a:lnTo>
                    <a:pt x="2098" y="108"/>
                  </a:lnTo>
                  <a:lnTo>
                    <a:pt x="2104" y="99"/>
                  </a:lnTo>
                  <a:close/>
                  <a:moveTo>
                    <a:pt x="765" y="99"/>
                  </a:moveTo>
                  <a:lnTo>
                    <a:pt x="779" y="99"/>
                  </a:lnTo>
                  <a:lnTo>
                    <a:pt x="782" y="108"/>
                  </a:lnTo>
                  <a:lnTo>
                    <a:pt x="786" y="113"/>
                  </a:lnTo>
                  <a:lnTo>
                    <a:pt x="789" y="120"/>
                  </a:lnTo>
                  <a:lnTo>
                    <a:pt x="791" y="131"/>
                  </a:lnTo>
                  <a:lnTo>
                    <a:pt x="788" y="131"/>
                  </a:lnTo>
                  <a:lnTo>
                    <a:pt x="777" y="124"/>
                  </a:lnTo>
                  <a:lnTo>
                    <a:pt x="770" y="117"/>
                  </a:lnTo>
                  <a:lnTo>
                    <a:pt x="765" y="110"/>
                  </a:lnTo>
                  <a:lnTo>
                    <a:pt x="765" y="99"/>
                  </a:lnTo>
                  <a:close/>
                  <a:moveTo>
                    <a:pt x="2734" y="77"/>
                  </a:moveTo>
                  <a:lnTo>
                    <a:pt x="2737" y="77"/>
                  </a:lnTo>
                  <a:lnTo>
                    <a:pt x="2741" y="79"/>
                  </a:lnTo>
                  <a:lnTo>
                    <a:pt x="2742" y="79"/>
                  </a:lnTo>
                  <a:lnTo>
                    <a:pt x="2744" y="79"/>
                  </a:lnTo>
                  <a:lnTo>
                    <a:pt x="2746" y="80"/>
                  </a:lnTo>
                  <a:lnTo>
                    <a:pt x="2742" y="84"/>
                  </a:lnTo>
                  <a:lnTo>
                    <a:pt x="2739" y="87"/>
                  </a:lnTo>
                  <a:lnTo>
                    <a:pt x="2737" y="92"/>
                  </a:lnTo>
                  <a:lnTo>
                    <a:pt x="2735" y="96"/>
                  </a:lnTo>
                  <a:lnTo>
                    <a:pt x="2734" y="103"/>
                  </a:lnTo>
                  <a:lnTo>
                    <a:pt x="2737" y="103"/>
                  </a:lnTo>
                  <a:lnTo>
                    <a:pt x="2741" y="98"/>
                  </a:lnTo>
                  <a:lnTo>
                    <a:pt x="2744" y="94"/>
                  </a:lnTo>
                  <a:lnTo>
                    <a:pt x="2748" y="91"/>
                  </a:lnTo>
                  <a:lnTo>
                    <a:pt x="2753" y="89"/>
                  </a:lnTo>
                  <a:lnTo>
                    <a:pt x="2763" y="99"/>
                  </a:lnTo>
                  <a:lnTo>
                    <a:pt x="2776" y="108"/>
                  </a:lnTo>
                  <a:lnTo>
                    <a:pt x="2784" y="115"/>
                  </a:lnTo>
                  <a:lnTo>
                    <a:pt x="2784" y="138"/>
                  </a:lnTo>
                  <a:lnTo>
                    <a:pt x="2790" y="143"/>
                  </a:lnTo>
                  <a:lnTo>
                    <a:pt x="2795" y="147"/>
                  </a:lnTo>
                  <a:lnTo>
                    <a:pt x="2800" y="148"/>
                  </a:lnTo>
                  <a:lnTo>
                    <a:pt x="2804" y="155"/>
                  </a:lnTo>
                  <a:lnTo>
                    <a:pt x="2807" y="169"/>
                  </a:lnTo>
                  <a:lnTo>
                    <a:pt x="2800" y="178"/>
                  </a:lnTo>
                  <a:lnTo>
                    <a:pt x="2797" y="187"/>
                  </a:lnTo>
                  <a:lnTo>
                    <a:pt x="2790" y="192"/>
                  </a:lnTo>
                  <a:lnTo>
                    <a:pt x="2781" y="194"/>
                  </a:lnTo>
                  <a:lnTo>
                    <a:pt x="2765" y="195"/>
                  </a:lnTo>
                  <a:lnTo>
                    <a:pt x="2753" y="185"/>
                  </a:lnTo>
                  <a:lnTo>
                    <a:pt x="2735" y="176"/>
                  </a:lnTo>
                  <a:lnTo>
                    <a:pt x="2716" y="171"/>
                  </a:lnTo>
                  <a:lnTo>
                    <a:pt x="2697" y="164"/>
                  </a:lnTo>
                  <a:lnTo>
                    <a:pt x="2680" y="157"/>
                  </a:lnTo>
                  <a:lnTo>
                    <a:pt x="2669" y="147"/>
                  </a:lnTo>
                  <a:lnTo>
                    <a:pt x="2676" y="143"/>
                  </a:lnTo>
                  <a:lnTo>
                    <a:pt x="2681" y="140"/>
                  </a:lnTo>
                  <a:lnTo>
                    <a:pt x="2685" y="136"/>
                  </a:lnTo>
                  <a:lnTo>
                    <a:pt x="2687" y="131"/>
                  </a:lnTo>
                  <a:lnTo>
                    <a:pt x="2688" y="122"/>
                  </a:lnTo>
                  <a:lnTo>
                    <a:pt x="2687" y="119"/>
                  </a:lnTo>
                  <a:lnTo>
                    <a:pt x="2685" y="113"/>
                  </a:lnTo>
                  <a:lnTo>
                    <a:pt x="2685" y="106"/>
                  </a:lnTo>
                  <a:lnTo>
                    <a:pt x="2685" y="99"/>
                  </a:lnTo>
                  <a:lnTo>
                    <a:pt x="2685" y="98"/>
                  </a:lnTo>
                  <a:lnTo>
                    <a:pt x="2687" y="98"/>
                  </a:lnTo>
                  <a:lnTo>
                    <a:pt x="2687" y="98"/>
                  </a:lnTo>
                  <a:lnTo>
                    <a:pt x="2687" y="98"/>
                  </a:lnTo>
                  <a:lnTo>
                    <a:pt x="2687" y="98"/>
                  </a:lnTo>
                  <a:lnTo>
                    <a:pt x="2688" y="96"/>
                  </a:lnTo>
                  <a:lnTo>
                    <a:pt x="2704" y="92"/>
                  </a:lnTo>
                  <a:lnTo>
                    <a:pt x="2721" y="84"/>
                  </a:lnTo>
                  <a:lnTo>
                    <a:pt x="2734" y="77"/>
                  </a:lnTo>
                  <a:close/>
                  <a:moveTo>
                    <a:pt x="2512" y="73"/>
                  </a:moveTo>
                  <a:lnTo>
                    <a:pt x="2522" y="73"/>
                  </a:lnTo>
                  <a:lnTo>
                    <a:pt x="2536" y="87"/>
                  </a:lnTo>
                  <a:lnTo>
                    <a:pt x="2554" y="99"/>
                  </a:lnTo>
                  <a:lnTo>
                    <a:pt x="2554" y="103"/>
                  </a:lnTo>
                  <a:lnTo>
                    <a:pt x="2550" y="103"/>
                  </a:lnTo>
                  <a:lnTo>
                    <a:pt x="2550" y="108"/>
                  </a:lnTo>
                  <a:lnTo>
                    <a:pt x="2533" y="99"/>
                  </a:lnTo>
                  <a:lnTo>
                    <a:pt x="2521" y="87"/>
                  </a:lnTo>
                  <a:lnTo>
                    <a:pt x="2512" y="73"/>
                  </a:lnTo>
                  <a:close/>
                  <a:moveTo>
                    <a:pt x="2161" y="68"/>
                  </a:moveTo>
                  <a:lnTo>
                    <a:pt x="2175" y="72"/>
                  </a:lnTo>
                  <a:lnTo>
                    <a:pt x="2186" y="75"/>
                  </a:lnTo>
                  <a:lnTo>
                    <a:pt x="2196" y="80"/>
                  </a:lnTo>
                  <a:lnTo>
                    <a:pt x="2196" y="89"/>
                  </a:lnTo>
                  <a:lnTo>
                    <a:pt x="2187" y="91"/>
                  </a:lnTo>
                  <a:lnTo>
                    <a:pt x="2179" y="94"/>
                  </a:lnTo>
                  <a:lnTo>
                    <a:pt x="2166" y="96"/>
                  </a:lnTo>
                  <a:lnTo>
                    <a:pt x="2161" y="98"/>
                  </a:lnTo>
                  <a:lnTo>
                    <a:pt x="2158" y="99"/>
                  </a:lnTo>
                  <a:lnTo>
                    <a:pt x="2152" y="99"/>
                  </a:lnTo>
                  <a:lnTo>
                    <a:pt x="2147" y="99"/>
                  </a:lnTo>
                  <a:lnTo>
                    <a:pt x="2147" y="89"/>
                  </a:lnTo>
                  <a:lnTo>
                    <a:pt x="2151" y="84"/>
                  </a:lnTo>
                  <a:lnTo>
                    <a:pt x="2156" y="77"/>
                  </a:lnTo>
                  <a:lnTo>
                    <a:pt x="2161" y="68"/>
                  </a:lnTo>
                  <a:close/>
                  <a:moveTo>
                    <a:pt x="1735" y="58"/>
                  </a:moveTo>
                  <a:lnTo>
                    <a:pt x="1735" y="77"/>
                  </a:lnTo>
                  <a:lnTo>
                    <a:pt x="1742" y="77"/>
                  </a:lnTo>
                  <a:lnTo>
                    <a:pt x="1746" y="75"/>
                  </a:lnTo>
                  <a:lnTo>
                    <a:pt x="1749" y="75"/>
                  </a:lnTo>
                  <a:lnTo>
                    <a:pt x="1753" y="75"/>
                  </a:lnTo>
                  <a:lnTo>
                    <a:pt x="1754" y="75"/>
                  </a:lnTo>
                  <a:lnTo>
                    <a:pt x="1758" y="77"/>
                  </a:lnTo>
                  <a:lnTo>
                    <a:pt x="1763" y="80"/>
                  </a:lnTo>
                  <a:lnTo>
                    <a:pt x="1763" y="89"/>
                  </a:lnTo>
                  <a:lnTo>
                    <a:pt x="1767" y="91"/>
                  </a:lnTo>
                  <a:lnTo>
                    <a:pt x="1772" y="91"/>
                  </a:lnTo>
                  <a:lnTo>
                    <a:pt x="1775" y="89"/>
                  </a:lnTo>
                  <a:lnTo>
                    <a:pt x="1781" y="89"/>
                  </a:lnTo>
                  <a:lnTo>
                    <a:pt x="1782" y="87"/>
                  </a:lnTo>
                  <a:lnTo>
                    <a:pt x="1786" y="89"/>
                  </a:lnTo>
                  <a:lnTo>
                    <a:pt x="1789" y="92"/>
                  </a:lnTo>
                  <a:lnTo>
                    <a:pt x="1793" y="98"/>
                  </a:lnTo>
                  <a:lnTo>
                    <a:pt x="1796" y="103"/>
                  </a:lnTo>
                  <a:lnTo>
                    <a:pt x="1791" y="115"/>
                  </a:lnTo>
                  <a:lnTo>
                    <a:pt x="1786" y="127"/>
                  </a:lnTo>
                  <a:lnTo>
                    <a:pt x="1782" y="141"/>
                  </a:lnTo>
                  <a:lnTo>
                    <a:pt x="1770" y="141"/>
                  </a:lnTo>
                  <a:lnTo>
                    <a:pt x="1761" y="145"/>
                  </a:lnTo>
                  <a:lnTo>
                    <a:pt x="1753" y="150"/>
                  </a:lnTo>
                  <a:lnTo>
                    <a:pt x="1739" y="154"/>
                  </a:lnTo>
                  <a:lnTo>
                    <a:pt x="1730" y="147"/>
                  </a:lnTo>
                  <a:lnTo>
                    <a:pt x="1718" y="143"/>
                  </a:lnTo>
                  <a:lnTo>
                    <a:pt x="1706" y="138"/>
                  </a:lnTo>
                  <a:lnTo>
                    <a:pt x="1704" y="134"/>
                  </a:lnTo>
                  <a:lnTo>
                    <a:pt x="1704" y="131"/>
                  </a:lnTo>
                  <a:lnTo>
                    <a:pt x="1702" y="127"/>
                  </a:lnTo>
                  <a:lnTo>
                    <a:pt x="1700" y="122"/>
                  </a:lnTo>
                  <a:lnTo>
                    <a:pt x="1695" y="117"/>
                  </a:lnTo>
                  <a:lnTo>
                    <a:pt x="1690" y="112"/>
                  </a:lnTo>
                  <a:lnTo>
                    <a:pt x="1686" y="108"/>
                  </a:lnTo>
                  <a:lnTo>
                    <a:pt x="1683" y="101"/>
                  </a:lnTo>
                  <a:lnTo>
                    <a:pt x="1681" y="89"/>
                  </a:lnTo>
                  <a:lnTo>
                    <a:pt x="1688" y="80"/>
                  </a:lnTo>
                  <a:lnTo>
                    <a:pt x="1693" y="73"/>
                  </a:lnTo>
                  <a:lnTo>
                    <a:pt x="1700" y="73"/>
                  </a:lnTo>
                  <a:lnTo>
                    <a:pt x="1706" y="75"/>
                  </a:lnTo>
                  <a:lnTo>
                    <a:pt x="1713" y="77"/>
                  </a:lnTo>
                  <a:lnTo>
                    <a:pt x="1720" y="77"/>
                  </a:lnTo>
                  <a:lnTo>
                    <a:pt x="1720" y="65"/>
                  </a:lnTo>
                  <a:lnTo>
                    <a:pt x="1723" y="63"/>
                  </a:lnTo>
                  <a:lnTo>
                    <a:pt x="1727" y="61"/>
                  </a:lnTo>
                  <a:lnTo>
                    <a:pt x="1728" y="61"/>
                  </a:lnTo>
                  <a:lnTo>
                    <a:pt x="1732" y="59"/>
                  </a:lnTo>
                  <a:lnTo>
                    <a:pt x="1735" y="58"/>
                  </a:lnTo>
                  <a:close/>
                  <a:moveTo>
                    <a:pt x="2186" y="45"/>
                  </a:moveTo>
                  <a:lnTo>
                    <a:pt x="2200" y="45"/>
                  </a:lnTo>
                  <a:lnTo>
                    <a:pt x="2208" y="54"/>
                  </a:lnTo>
                  <a:lnTo>
                    <a:pt x="2217" y="59"/>
                  </a:lnTo>
                  <a:lnTo>
                    <a:pt x="2224" y="66"/>
                  </a:lnTo>
                  <a:lnTo>
                    <a:pt x="2231" y="77"/>
                  </a:lnTo>
                  <a:lnTo>
                    <a:pt x="2215" y="77"/>
                  </a:lnTo>
                  <a:lnTo>
                    <a:pt x="2205" y="66"/>
                  </a:lnTo>
                  <a:lnTo>
                    <a:pt x="2194" y="58"/>
                  </a:lnTo>
                  <a:lnTo>
                    <a:pt x="2186" y="45"/>
                  </a:lnTo>
                  <a:close/>
                  <a:moveTo>
                    <a:pt x="421" y="45"/>
                  </a:moveTo>
                  <a:lnTo>
                    <a:pt x="433" y="45"/>
                  </a:lnTo>
                  <a:lnTo>
                    <a:pt x="438" y="49"/>
                  </a:lnTo>
                  <a:lnTo>
                    <a:pt x="442" y="52"/>
                  </a:lnTo>
                  <a:lnTo>
                    <a:pt x="444" y="56"/>
                  </a:lnTo>
                  <a:lnTo>
                    <a:pt x="447" y="61"/>
                  </a:lnTo>
                  <a:lnTo>
                    <a:pt x="449" y="65"/>
                  </a:lnTo>
                  <a:lnTo>
                    <a:pt x="458" y="56"/>
                  </a:lnTo>
                  <a:lnTo>
                    <a:pt x="468" y="52"/>
                  </a:lnTo>
                  <a:lnTo>
                    <a:pt x="484" y="54"/>
                  </a:lnTo>
                  <a:lnTo>
                    <a:pt x="484" y="68"/>
                  </a:lnTo>
                  <a:lnTo>
                    <a:pt x="506" y="70"/>
                  </a:lnTo>
                  <a:lnTo>
                    <a:pt x="526" y="73"/>
                  </a:lnTo>
                  <a:lnTo>
                    <a:pt x="543" y="77"/>
                  </a:lnTo>
                  <a:lnTo>
                    <a:pt x="562" y="79"/>
                  </a:lnTo>
                  <a:lnTo>
                    <a:pt x="583" y="77"/>
                  </a:lnTo>
                  <a:lnTo>
                    <a:pt x="583" y="89"/>
                  </a:lnTo>
                  <a:lnTo>
                    <a:pt x="587" y="89"/>
                  </a:lnTo>
                  <a:lnTo>
                    <a:pt x="590" y="89"/>
                  </a:lnTo>
                  <a:lnTo>
                    <a:pt x="592" y="89"/>
                  </a:lnTo>
                  <a:lnTo>
                    <a:pt x="594" y="91"/>
                  </a:lnTo>
                  <a:lnTo>
                    <a:pt x="596" y="92"/>
                  </a:lnTo>
                  <a:lnTo>
                    <a:pt x="592" y="92"/>
                  </a:lnTo>
                  <a:lnTo>
                    <a:pt x="576" y="103"/>
                  </a:lnTo>
                  <a:lnTo>
                    <a:pt x="557" y="115"/>
                  </a:lnTo>
                  <a:lnTo>
                    <a:pt x="534" y="126"/>
                  </a:lnTo>
                  <a:lnTo>
                    <a:pt x="513" y="138"/>
                  </a:lnTo>
                  <a:lnTo>
                    <a:pt x="498" y="148"/>
                  </a:lnTo>
                  <a:lnTo>
                    <a:pt x="487" y="157"/>
                  </a:lnTo>
                  <a:lnTo>
                    <a:pt x="503" y="157"/>
                  </a:lnTo>
                  <a:lnTo>
                    <a:pt x="508" y="154"/>
                  </a:lnTo>
                  <a:lnTo>
                    <a:pt x="513" y="152"/>
                  </a:lnTo>
                  <a:lnTo>
                    <a:pt x="519" y="150"/>
                  </a:lnTo>
                  <a:lnTo>
                    <a:pt x="526" y="150"/>
                  </a:lnTo>
                  <a:lnTo>
                    <a:pt x="526" y="154"/>
                  </a:lnTo>
                  <a:lnTo>
                    <a:pt x="505" y="169"/>
                  </a:lnTo>
                  <a:lnTo>
                    <a:pt x="487" y="185"/>
                  </a:lnTo>
                  <a:lnTo>
                    <a:pt x="472" y="201"/>
                  </a:lnTo>
                  <a:lnTo>
                    <a:pt x="454" y="215"/>
                  </a:lnTo>
                  <a:lnTo>
                    <a:pt x="435" y="227"/>
                  </a:lnTo>
                  <a:lnTo>
                    <a:pt x="410" y="234"/>
                  </a:lnTo>
                  <a:lnTo>
                    <a:pt x="410" y="246"/>
                  </a:lnTo>
                  <a:lnTo>
                    <a:pt x="398" y="248"/>
                  </a:lnTo>
                  <a:lnTo>
                    <a:pt x="384" y="253"/>
                  </a:lnTo>
                  <a:lnTo>
                    <a:pt x="376" y="260"/>
                  </a:lnTo>
                  <a:lnTo>
                    <a:pt x="381" y="264"/>
                  </a:lnTo>
                  <a:lnTo>
                    <a:pt x="384" y="267"/>
                  </a:lnTo>
                  <a:lnTo>
                    <a:pt x="386" y="269"/>
                  </a:lnTo>
                  <a:lnTo>
                    <a:pt x="386" y="272"/>
                  </a:lnTo>
                  <a:lnTo>
                    <a:pt x="386" y="276"/>
                  </a:lnTo>
                  <a:lnTo>
                    <a:pt x="384" y="281"/>
                  </a:lnTo>
                  <a:lnTo>
                    <a:pt x="384" y="288"/>
                  </a:lnTo>
                  <a:lnTo>
                    <a:pt x="346" y="291"/>
                  </a:lnTo>
                  <a:lnTo>
                    <a:pt x="346" y="295"/>
                  </a:lnTo>
                  <a:lnTo>
                    <a:pt x="351" y="297"/>
                  </a:lnTo>
                  <a:lnTo>
                    <a:pt x="353" y="297"/>
                  </a:lnTo>
                  <a:lnTo>
                    <a:pt x="356" y="297"/>
                  </a:lnTo>
                  <a:lnTo>
                    <a:pt x="356" y="297"/>
                  </a:lnTo>
                  <a:lnTo>
                    <a:pt x="358" y="298"/>
                  </a:lnTo>
                  <a:lnTo>
                    <a:pt x="358" y="300"/>
                  </a:lnTo>
                  <a:lnTo>
                    <a:pt x="362" y="304"/>
                  </a:lnTo>
                  <a:lnTo>
                    <a:pt x="356" y="304"/>
                  </a:lnTo>
                  <a:lnTo>
                    <a:pt x="348" y="307"/>
                  </a:lnTo>
                  <a:lnTo>
                    <a:pt x="337" y="311"/>
                  </a:lnTo>
                  <a:lnTo>
                    <a:pt x="327" y="314"/>
                  </a:lnTo>
                  <a:lnTo>
                    <a:pt x="330" y="316"/>
                  </a:lnTo>
                  <a:lnTo>
                    <a:pt x="332" y="316"/>
                  </a:lnTo>
                  <a:lnTo>
                    <a:pt x="334" y="316"/>
                  </a:lnTo>
                  <a:lnTo>
                    <a:pt x="335" y="318"/>
                  </a:lnTo>
                  <a:lnTo>
                    <a:pt x="337" y="318"/>
                  </a:lnTo>
                  <a:lnTo>
                    <a:pt x="335" y="321"/>
                  </a:lnTo>
                  <a:lnTo>
                    <a:pt x="334" y="325"/>
                  </a:lnTo>
                  <a:lnTo>
                    <a:pt x="332" y="326"/>
                  </a:lnTo>
                  <a:lnTo>
                    <a:pt x="334" y="328"/>
                  </a:lnTo>
                  <a:lnTo>
                    <a:pt x="334" y="330"/>
                  </a:lnTo>
                  <a:lnTo>
                    <a:pt x="335" y="333"/>
                  </a:lnTo>
                  <a:lnTo>
                    <a:pt x="337" y="337"/>
                  </a:lnTo>
                  <a:lnTo>
                    <a:pt x="330" y="339"/>
                  </a:lnTo>
                  <a:lnTo>
                    <a:pt x="325" y="339"/>
                  </a:lnTo>
                  <a:lnTo>
                    <a:pt x="320" y="339"/>
                  </a:lnTo>
                  <a:lnTo>
                    <a:pt x="314" y="342"/>
                  </a:lnTo>
                  <a:lnTo>
                    <a:pt x="332" y="342"/>
                  </a:lnTo>
                  <a:lnTo>
                    <a:pt x="346" y="346"/>
                  </a:lnTo>
                  <a:lnTo>
                    <a:pt x="346" y="353"/>
                  </a:lnTo>
                  <a:lnTo>
                    <a:pt x="323" y="353"/>
                  </a:lnTo>
                  <a:lnTo>
                    <a:pt x="321" y="358"/>
                  </a:lnTo>
                  <a:lnTo>
                    <a:pt x="321" y="360"/>
                  </a:lnTo>
                  <a:lnTo>
                    <a:pt x="321" y="361"/>
                  </a:lnTo>
                  <a:lnTo>
                    <a:pt x="320" y="363"/>
                  </a:lnTo>
                  <a:lnTo>
                    <a:pt x="318" y="365"/>
                  </a:lnTo>
                  <a:lnTo>
                    <a:pt x="309" y="368"/>
                  </a:lnTo>
                  <a:lnTo>
                    <a:pt x="297" y="368"/>
                  </a:lnTo>
                  <a:lnTo>
                    <a:pt x="285" y="368"/>
                  </a:lnTo>
                  <a:lnTo>
                    <a:pt x="273" y="361"/>
                  </a:lnTo>
                  <a:lnTo>
                    <a:pt x="257" y="361"/>
                  </a:lnTo>
                  <a:lnTo>
                    <a:pt x="241" y="363"/>
                  </a:lnTo>
                  <a:lnTo>
                    <a:pt x="224" y="365"/>
                  </a:lnTo>
                  <a:lnTo>
                    <a:pt x="208" y="363"/>
                  </a:lnTo>
                  <a:lnTo>
                    <a:pt x="192" y="358"/>
                  </a:lnTo>
                  <a:lnTo>
                    <a:pt x="191" y="356"/>
                  </a:lnTo>
                  <a:lnTo>
                    <a:pt x="191" y="354"/>
                  </a:lnTo>
                  <a:lnTo>
                    <a:pt x="189" y="354"/>
                  </a:lnTo>
                  <a:lnTo>
                    <a:pt x="189" y="353"/>
                  </a:lnTo>
                  <a:lnTo>
                    <a:pt x="189" y="349"/>
                  </a:lnTo>
                  <a:lnTo>
                    <a:pt x="192" y="349"/>
                  </a:lnTo>
                  <a:lnTo>
                    <a:pt x="194" y="346"/>
                  </a:lnTo>
                  <a:lnTo>
                    <a:pt x="198" y="342"/>
                  </a:lnTo>
                  <a:lnTo>
                    <a:pt x="199" y="340"/>
                  </a:lnTo>
                  <a:lnTo>
                    <a:pt x="203" y="339"/>
                  </a:lnTo>
                  <a:lnTo>
                    <a:pt x="205" y="335"/>
                  </a:lnTo>
                  <a:lnTo>
                    <a:pt x="208" y="330"/>
                  </a:lnTo>
                  <a:lnTo>
                    <a:pt x="201" y="328"/>
                  </a:lnTo>
                  <a:lnTo>
                    <a:pt x="196" y="325"/>
                  </a:lnTo>
                  <a:lnTo>
                    <a:pt x="192" y="319"/>
                  </a:lnTo>
                  <a:lnTo>
                    <a:pt x="191" y="314"/>
                  </a:lnTo>
                  <a:lnTo>
                    <a:pt x="189" y="307"/>
                  </a:lnTo>
                  <a:lnTo>
                    <a:pt x="196" y="307"/>
                  </a:lnTo>
                  <a:lnTo>
                    <a:pt x="208" y="304"/>
                  </a:lnTo>
                  <a:lnTo>
                    <a:pt x="222" y="307"/>
                  </a:lnTo>
                  <a:lnTo>
                    <a:pt x="234" y="312"/>
                  </a:lnTo>
                  <a:lnTo>
                    <a:pt x="246" y="318"/>
                  </a:lnTo>
                  <a:lnTo>
                    <a:pt x="246" y="311"/>
                  </a:lnTo>
                  <a:lnTo>
                    <a:pt x="234" y="305"/>
                  </a:lnTo>
                  <a:lnTo>
                    <a:pt x="224" y="300"/>
                  </a:lnTo>
                  <a:lnTo>
                    <a:pt x="215" y="291"/>
                  </a:lnTo>
                  <a:lnTo>
                    <a:pt x="218" y="291"/>
                  </a:lnTo>
                  <a:lnTo>
                    <a:pt x="227" y="278"/>
                  </a:lnTo>
                  <a:lnTo>
                    <a:pt x="238" y="269"/>
                  </a:lnTo>
                  <a:lnTo>
                    <a:pt x="252" y="262"/>
                  </a:lnTo>
                  <a:lnTo>
                    <a:pt x="269" y="257"/>
                  </a:lnTo>
                  <a:lnTo>
                    <a:pt x="269" y="253"/>
                  </a:lnTo>
                  <a:lnTo>
                    <a:pt x="253" y="248"/>
                  </a:lnTo>
                  <a:lnTo>
                    <a:pt x="241" y="239"/>
                  </a:lnTo>
                  <a:lnTo>
                    <a:pt x="231" y="227"/>
                  </a:lnTo>
                  <a:lnTo>
                    <a:pt x="222" y="215"/>
                  </a:lnTo>
                  <a:lnTo>
                    <a:pt x="227" y="213"/>
                  </a:lnTo>
                  <a:lnTo>
                    <a:pt x="231" y="213"/>
                  </a:lnTo>
                  <a:lnTo>
                    <a:pt x="236" y="211"/>
                  </a:lnTo>
                  <a:lnTo>
                    <a:pt x="241" y="211"/>
                  </a:lnTo>
                  <a:lnTo>
                    <a:pt x="248" y="216"/>
                  </a:lnTo>
                  <a:lnTo>
                    <a:pt x="253" y="222"/>
                  </a:lnTo>
                  <a:lnTo>
                    <a:pt x="260" y="227"/>
                  </a:lnTo>
                  <a:lnTo>
                    <a:pt x="260" y="223"/>
                  </a:lnTo>
                  <a:lnTo>
                    <a:pt x="259" y="220"/>
                  </a:lnTo>
                  <a:lnTo>
                    <a:pt x="257" y="220"/>
                  </a:lnTo>
                  <a:lnTo>
                    <a:pt x="257" y="218"/>
                  </a:lnTo>
                  <a:lnTo>
                    <a:pt x="255" y="216"/>
                  </a:lnTo>
                  <a:lnTo>
                    <a:pt x="255" y="215"/>
                  </a:lnTo>
                  <a:lnTo>
                    <a:pt x="253" y="211"/>
                  </a:lnTo>
                  <a:lnTo>
                    <a:pt x="257" y="211"/>
                  </a:lnTo>
                  <a:lnTo>
                    <a:pt x="257" y="208"/>
                  </a:lnTo>
                  <a:lnTo>
                    <a:pt x="273" y="202"/>
                  </a:lnTo>
                  <a:lnTo>
                    <a:pt x="288" y="199"/>
                  </a:lnTo>
                  <a:lnTo>
                    <a:pt x="304" y="197"/>
                  </a:lnTo>
                  <a:lnTo>
                    <a:pt x="323" y="199"/>
                  </a:lnTo>
                  <a:lnTo>
                    <a:pt x="314" y="188"/>
                  </a:lnTo>
                  <a:lnTo>
                    <a:pt x="325" y="185"/>
                  </a:lnTo>
                  <a:lnTo>
                    <a:pt x="337" y="180"/>
                  </a:lnTo>
                  <a:lnTo>
                    <a:pt x="349" y="175"/>
                  </a:lnTo>
                  <a:lnTo>
                    <a:pt x="356" y="169"/>
                  </a:lnTo>
                  <a:lnTo>
                    <a:pt x="362" y="169"/>
                  </a:lnTo>
                  <a:lnTo>
                    <a:pt x="362" y="166"/>
                  </a:lnTo>
                  <a:lnTo>
                    <a:pt x="353" y="166"/>
                  </a:lnTo>
                  <a:lnTo>
                    <a:pt x="349" y="168"/>
                  </a:lnTo>
                  <a:lnTo>
                    <a:pt x="346" y="169"/>
                  </a:lnTo>
                  <a:lnTo>
                    <a:pt x="344" y="169"/>
                  </a:lnTo>
                  <a:lnTo>
                    <a:pt x="342" y="169"/>
                  </a:lnTo>
                  <a:lnTo>
                    <a:pt x="341" y="169"/>
                  </a:lnTo>
                  <a:lnTo>
                    <a:pt x="339" y="168"/>
                  </a:lnTo>
                  <a:lnTo>
                    <a:pt x="337" y="166"/>
                  </a:lnTo>
                  <a:lnTo>
                    <a:pt x="334" y="166"/>
                  </a:lnTo>
                  <a:lnTo>
                    <a:pt x="330" y="169"/>
                  </a:lnTo>
                  <a:lnTo>
                    <a:pt x="325" y="175"/>
                  </a:lnTo>
                  <a:lnTo>
                    <a:pt x="320" y="180"/>
                  </a:lnTo>
                  <a:lnTo>
                    <a:pt x="316" y="185"/>
                  </a:lnTo>
                  <a:lnTo>
                    <a:pt x="311" y="188"/>
                  </a:lnTo>
                  <a:lnTo>
                    <a:pt x="292" y="194"/>
                  </a:lnTo>
                  <a:lnTo>
                    <a:pt x="274" y="194"/>
                  </a:lnTo>
                  <a:lnTo>
                    <a:pt x="257" y="190"/>
                  </a:lnTo>
                  <a:lnTo>
                    <a:pt x="241" y="183"/>
                  </a:lnTo>
                  <a:lnTo>
                    <a:pt x="239" y="183"/>
                  </a:lnTo>
                  <a:lnTo>
                    <a:pt x="236" y="185"/>
                  </a:lnTo>
                  <a:lnTo>
                    <a:pt x="231" y="187"/>
                  </a:lnTo>
                  <a:lnTo>
                    <a:pt x="227" y="188"/>
                  </a:lnTo>
                  <a:lnTo>
                    <a:pt x="224" y="190"/>
                  </a:lnTo>
                  <a:lnTo>
                    <a:pt x="218" y="192"/>
                  </a:lnTo>
                  <a:lnTo>
                    <a:pt x="215" y="183"/>
                  </a:lnTo>
                  <a:lnTo>
                    <a:pt x="218" y="182"/>
                  </a:lnTo>
                  <a:lnTo>
                    <a:pt x="218" y="182"/>
                  </a:lnTo>
                  <a:lnTo>
                    <a:pt x="220" y="180"/>
                  </a:lnTo>
                  <a:lnTo>
                    <a:pt x="222" y="176"/>
                  </a:lnTo>
                  <a:lnTo>
                    <a:pt x="212" y="176"/>
                  </a:lnTo>
                  <a:lnTo>
                    <a:pt x="208" y="178"/>
                  </a:lnTo>
                  <a:lnTo>
                    <a:pt x="203" y="180"/>
                  </a:lnTo>
                  <a:lnTo>
                    <a:pt x="198" y="180"/>
                  </a:lnTo>
                  <a:lnTo>
                    <a:pt x="192" y="180"/>
                  </a:lnTo>
                  <a:lnTo>
                    <a:pt x="189" y="169"/>
                  </a:lnTo>
                  <a:lnTo>
                    <a:pt x="192" y="168"/>
                  </a:lnTo>
                  <a:lnTo>
                    <a:pt x="194" y="168"/>
                  </a:lnTo>
                  <a:lnTo>
                    <a:pt x="196" y="168"/>
                  </a:lnTo>
                  <a:lnTo>
                    <a:pt x="198" y="166"/>
                  </a:lnTo>
                  <a:lnTo>
                    <a:pt x="199" y="166"/>
                  </a:lnTo>
                  <a:lnTo>
                    <a:pt x="177" y="169"/>
                  </a:lnTo>
                  <a:lnTo>
                    <a:pt x="175" y="164"/>
                  </a:lnTo>
                  <a:lnTo>
                    <a:pt x="171" y="161"/>
                  </a:lnTo>
                  <a:lnTo>
                    <a:pt x="170" y="159"/>
                  </a:lnTo>
                  <a:lnTo>
                    <a:pt x="168" y="155"/>
                  </a:lnTo>
                  <a:lnTo>
                    <a:pt x="164" y="150"/>
                  </a:lnTo>
                  <a:lnTo>
                    <a:pt x="170" y="148"/>
                  </a:lnTo>
                  <a:lnTo>
                    <a:pt x="173" y="148"/>
                  </a:lnTo>
                  <a:lnTo>
                    <a:pt x="175" y="148"/>
                  </a:lnTo>
                  <a:lnTo>
                    <a:pt x="177" y="148"/>
                  </a:lnTo>
                  <a:lnTo>
                    <a:pt x="177" y="147"/>
                  </a:lnTo>
                  <a:lnTo>
                    <a:pt x="178" y="145"/>
                  </a:lnTo>
                  <a:lnTo>
                    <a:pt x="180" y="141"/>
                  </a:lnTo>
                  <a:lnTo>
                    <a:pt x="173" y="140"/>
                  </a:lnTo>
                  <a:lnTo>
                    <a:pt x="166" y="138"/>
                  </a:lnTo>
                  <a:lnTo>
                    <a:pt x="163" y="134"/>
                  </a:lnTo>
                  <a:lnTo>
                    <a:pt x="157" y="131"/>
                  </a:lnTo>
                  <a:lnTo>
                    <a:pt x="161" y="131"/>
                  </a:lnTo>
                  <a:lnTo>
                    <a:pt x="161" y="126"/>
                  </a:lnTo>
                  <a:lnTo>
                    <a:pt x="178" y="129"/>
                  </a:lnTo>
                  <a:lnTo>
                    <a:pt x="187" y="127"/>
                  </a:lnTo>
                  <a:lnTo>
                    <a:pt x="194" y="124"/>
                  </a:lnTo>
                  <a:lnTo>
                    <a:pt x="198" y="119"/>
                  </a:lnTo>
                  <a:lnTo>
                    <a:pt x="203" y="112"/>
                  </a:lnTo>
                  <a:lnTo>
                    <a:pt x="212" y="108"/>
                  </a:lnTo>
                  <a:lnTo>
                    <a:pt x="222" y="105"/>
                  </a:lnTo>
                  <a:lnTo>
                    <a:pt x="229" y="108"/>
                  </a:lnTo>
                  <a:lnTo>
                    <a:pt x="238" y="112"/>
                  </a:lnTo>
                  <a:lnTo>
                    <a:pt x="245" y="113"/>
                  </a:lnTo>
                  <a:lnTo>
                    <a:pt x="253" y="112"/>
                  </a:lnTo>
                  <a:lnTo>
                    <a:pt x="250" y="110"/>
                  </a:lnTo>
                  <a:lnTo>
                    <a:pt x="246" y="108"/>
                  </a:lnTo>
                  <a:lnTo>
                    <a:pt x="245" y="108"/>
                  </a:lnTo>
                  <a:lnTo>
                    <a:pt x="245" y="106"/>
                  </a:lnTo>
                  <a:lnTo>
                    <a:pt x="243" y="105"/>
                  </a:lnTo>
                  <a:lnTo>
                    <a:pt x="243" y="101"/>
                  </a:lnTo>
                  <a:lnTo>
                    <a:pt x="241" y="96"/>
                  </a:lnTo>
                  <a:lnTo>
                    <a:pt x="246" y="94"/>
                  </a:lnTo>
                  <a:lnTo>
                    <a:pt x="250" y="92"/>
                  </a:lnTo>
                  <a:lnTo>
                    <a:pt x="253" y="92"/>
                  </a:lnTo>
                  <a:lnTo>
                    <a:pt x="255" y="91"/>
                  </a:lnTo>
                  <a:lnTo>
                    <a:pt x="259" y="89"/>
                  </a:lnTo>
                  <a:lnTo>
                    <a:pt x="266" y="89"/>
                  </a:lnTo>
                  <a:lnTo>
                    <a:pt x="269" y="91"/>
                  </a:lnTo>
                  <a:lnTo>
                    <a:pt x="273" y="94"/>
                  </a:lnTo>
                  <a:lnTo>
                    <a:pt x="276" y="96"/>
                  </a:lnTo>
                  <a:lnTo>
                    <a:pt x="276" y="92"/>
                  </a:lnTo>
                  <a:lnTo>
                    <a:pt x="274" y="91"/>
                  </a:lnTo>
                  <a:lnTo>
                    <a:pt x="274" y="89"/>
                  </a:lnTo>
                  <a:lnTo>
                    <a:pt x="274" y="89"/>
                  </a:lnTo>
                  <a:lnTo>
                    <a:pt x="274" y="87"/>
                  </a:lnTo>
                  <a:lnTo>
                    <a:pt x="273" y="84"/>
                  </a:lnTo>
                  <a:lnTo>
                    <a:pt x="278" y="82"/>
                  </a:lnTo>
                  <a:lnTo>
                    <a:pt x="281" y="80"/>
                  </a:lnTo>
                  <a:lnTo>
                    <a:pt x="287" y="77"/>
                  </a:lnTo>
                  <a:lnTo>
                    <a:pt x="290" y="73"/>
                  </a:lnTo>
                  <a:lnTo>
                    <a:pt x="292" y="73"/>
                  </a:lnTo>
                  <a:lnTo>
                    <a:pt x="299" y="73"/>
                  </a:lnTo>
                  <a:lnTo>
                    <a:pt x="304" y="75"/>
                  </a:lnTo>
                  <a:lnTo>
                    <a:pt x="308" y="79"/>
                  </a:lnTo>
                  <a:lnTo>
                    <a:pt x="314" y="79"/>
                  </a:lnTo>
                  <a:lnTo>
                    <a:pt x="323" y="77"/>
                  </a:lnTo>
                  <a:lnTo>
                    <a:pt x="327" y="65"/>
                  </a:lnTo>
                  <a:lnTo>
                    <a:pt x="332" y="63"/>
                  </a:lnTo>
                  <a:lnTo>
                    <a:pt x="337" y="63"/>
                  </a:lnTo>
                  <a:lnTo>
                    <a:pt x="342" y="63"/>
                  </a:lnTo>
                  <a:lnTo>
                    <a:pt x="346" y="65"/>
                  </a:lnTo>
                  <a:lnTo>
                    <a:pt x="349" y="65"/>
                  </a:lnTo>
                  <a:lnTo>
                    <a:pt x="356" y="54"/>
                  </a:lnTo>
                  <a:lnTo>
                    <a:pt x="367" y="52"/>
                  </a:lnTo>
                  <a:lnTo>
                    <a:pt x="374" y="56"/>
                  </a:lnTo>
                  <a:lnTo>
                    <a:pt x="381" y="59"/>
                  </a:lnTo>
                  <a:lnTo>
                    <a:pt x="388" y="61"/>
                  </a:lnTo>
                  <a:lnTo>
                    <a:pt x="397" y="58"/>
                  </a:lnTo>
                  <a:lnTo>
                    <a:pt x="409" y="51"/>
                  </a:lnTo>
                  <a:lnTo>
                    <a:pt x="421" y="45"/>
                  </a:lnTo>
                  <a:close/>
                  <a:moveTo>
                    <a:pt x="2104" y="42"/>
                  </a:moveTo>
                  <a:lnTo>
                    <a:pt x="2111" y="44"/>
                  </a:lnTo>
                  <a:lnTo>
                    <a:pt x="2118" y="47"/>
                  </a:lnTo>
                  <a:lnTo>
                    <a:pt x="2121" y="51"/>
                  </a:lnTo>
                  <a:lnTo>
                    <a:pt x="2126" y="54"/>
                  </a:lnTo>
                  <a:lnTo>
                    <a:pt x="2132" y="58"/>
                  </a:lnTo>
                  <a:lnTo>
                    <a:pt x="2128" y="68"/>
                  </a:lnTo>
                  <a:lnTo>
                    <a:pt x="2107" y="80"/>
                  </a:lnTo>
                  <a:lnTo>
                    <a:pt x="2091" y="94"/>
                  </a:lnTo>
                  <a:lnTo>
                    <a:pt x="2077" y="112"/>
                  </a:lnTo>
                  <a:lnTo>
                    <a:pt x="2074" y="112"/>
                  </a:lnTo>
                  <a:lnTo>
                    <a:pt x="2074" y="108"/>
                  </a:lnTo>
                  <a:lnTo>
                    <a:pt x="2069" y="105"/>
                  </a:lnTo>
                  <a:lnTo>
                    <a:pt x="2065" y="101"/>
                  </a:lnTo>
                  <a:lnTo>
                    <a:pt x="2063" y="98"/>
                  </a:lnTo>
                  <a:lnTo>
                    <a:pt x="2060" y="94"/>
                  </a:lnTo>
                  <a:lnTo>
                    <a:pt x="2058" y="89"/>
                  </a:lnTo>
                  <a:lnTo>
                    <a:pt x="2062" y="82"/>
                  </a:lnTo>
                  <a:lnTo>
                    <a:pt x="2063" y="77"/>
                  </a:lnTo>
                  <a:lnTo>
                    <a:pt x="2065" y="68"/>
                  </a:lnTo>
                  <a:lnTo>
                    <a:pt x="2039" y="68"/>
                  </a:lnTo>
                  <a:lnTo>
                    <a:pt x="2039" y="61"/>
                  </a:lnTo>
                  <a:lnTo>
                    <a:pt x="2053" y="56"/>
                  </a:lnTo>
                  <a:lnTo>
                    <a:pt x="2067" y="52"/>
                  </a:lnTo>
                  <a:lnTo>
                    <a:pt x="2084" y="49"/>
                  </a:lnTo>
                  <a:lnTo>
                    <a:pt x="2086" y="54"/>
                  </a:lnTo>
                  <a:lnTo>
                    <a:pt x="2088" y="56"/>
                  </a:lnTo>
                  <a:lnTo>
                    <a:pt x="2088" y="58"/>
                  </a:lnTo>
                  <a:lnTo>
                    <a:pt x="2090" y="58"/>
                  </a:lnTo>
                  <a:lnTo>
                    <a:pt x="2090" y="59"/>
                  </a:lnTo>
                  <a:lnTo>
                    <a:pt x="2093" y="61"/>
                  </a:lnTo>
                  <a:lnTo>
                    <a:pt x="2095" y="56"/>
                  </a:lnTo>
                  <a:lnTo>
                    <a:pt x="2097" y="52"/>
                  </a:lnTo>
                  <a:lnTo>
                    <a:pt x="2098" y="49"/>
                  </a:lnTo>
                  <a:lnTo>
                    <a:pt x="2102" y="45"/>
                  </a:lnTo>
                  <a:lnTo>
                    <a:pt x="2104" y="42"/>
                  </a:lnTo>
                  <a:close/>
                  <a:moveTo>
                    <a:pt x="2147" y="23"/>
                  </a:moveTo>
                  <a:lnTo>
                    <a:pt x="2151" y="24"/>
                  </a:lnTo>
                  <a:lnTo>
                    <a:pt x="2152" y="24"/>
                  </a:lnTo>
                  <a:lnTo>
                    <a:pt x="2154" y="26"/>
                  </a:lnTo>
                  <a:lnTo>
                    <a:pt x="2154" y="26"/>
                  </a:lnTo>
                  <a:lnTo>
                    <a:pt x="2156" y="28"/>
                  </a:lnTo>
                  <a:lnTo>
                    <a:pt x="2158" y="31"/>
                  </a:lnTo>
                  <a:lnTo>
                    <a:pt x="2161" y="37"/>
                  </a:lnTo>
                  <a:lnTo>
                    <a:pt x="2165" y="42"/>
                  </a:lnTo>
                  <a:lnTo>
                    <a:pt x="2166" y="49"/>
                  </a:lnTo>
                  <a:lnTo>
                    <a:pt x="2158" y="49"/>
                  </a:lnTo>
                  <a:lnTo>
                    <a:pt x="2158" y="45"/>
                  </a:lnTo>
                  <a:lnTo>
                    <a:pt x="2154" y="42"/>
                  </a:lnTo>
                  <a:lnTo>
                    <a:pt x="2151" y="38"/>
                  </a:lnTo>
                  <a:lnTo>
                    <a:pt x="2149" y="35"/>
                  </a:lnTo>
                  <a:lnTo>
                    <a:pt x="2147" y="30"/>
                  </a:lnTo>
                  <a:lnTo>
                    <a:pt x="2147" y="23"/>
                  </a:lnTo>
                  <a:close/>
                  <a:moveTo>
                    <a:pt x="943" y="19"/>
                  </a:moveTo>
                  <a:lnTo>
                    <a:pt x="967" y="19"/>
                  </a:lnTo>
                  <a:lnTo>
                    <a:pt x="992" y="23"/>
                  </a:lnTo>
                  <a:lnTo>
                    <a:pt x="1014" y="26"/>
                  </a:lnTo>
                  <a:lnTo>
                    <a:pt x="1034" y="31"/>
                  </a:lnTo>
                  <a:lnTo>
                    <a:pt x="1063" y="26"/>
                  </a:lnTo>
                  <a:lnTo>
                    <a:pt x="1067" y="30"/>
                  </a:lnTo>
                  <a:lnTo>
                    <a:pt x="1070" y="31"/>
                  </a:lnTo>
                  <a:lnTo>
                    <a:pt x="1074" y="37"/>
                  </a:lnTo>
                  <a:lnTo>
                    <a:pt x="1076" y="40"/>
                  </a:lnTo>
                  <a:lnTo>
                    <a:pt x="1079" y="42"/>
                  </a:lnTo>
                  <a:lnTo>
                    <a:pt x="1096" y="49"/>
                  </a:lnTo>
                  <a:lnTo>
                    <a:pt x="1116" y="54"/>
                  </a:lnTo>
                  <a:lnTo>
                    <a:pt x="1133" y="58"/>
                  </a:lnTo>
                  <a:lnTo>
                    <a:pt x="1133" y="65"/>
                  </a:lnTo>
                  <a:lnTo>
                    <a:pt x="1105" y="65"/>
                  </a:lnTo>
                  <a:lnTo>
                    <a:pt x="1093" y="59"/>
                  </a:lnTo>
                  <a:lnTo>
                    <a:pt x="1079" y="59"/>
                  </a:lnTo>
                  <a:lnTo>
                    <a:pt x="1063" y="61"/>
                  </a:lnTo>
                  <a:lnTo>
                    <a:pt x="1048" y="65"/>
                  </a:lnTo>
                  <a:lnTo>
                    <a:pt x="1048" y="73"/>
                  </a:lnTo>
                  <a:lnTo>
                    <a:pt x="1067" y="73"/>
                  </a:lnTo>
                  <a:lnTo>
                    <a:pt x="1081" y="70"/>
                  </a:lnTo>
                  <a:lnTo>
                    <a:pt x="1098" y="68"/>
                  </a:lnTo>
                  <a:lnTo>
                    <a:pt x="1119" y="68"/>
                  </a:lnTo>
                  <a:lnTo>
                    <a:pt x="1140" y="68"/>
                  </a:lnTo>
                  <a:lnTo>
                    <a:pt x="1156" y="68"/>
                  </a:lnTo>
                  <a:lnTo>
                    <a:pt x="1170" y="82"/>
                  </a:lnTo>
                  <a:lnTo>
                    <a:pt x="1187" y="92"/>
                  </a:lnTo>
                  <a:lnTo>
                    <a:pt x="1182" y="103"/>
                  </a:lnTo>
                  <a:lnTo>
                    <a:pt x="1172" y="110"/>
                  </a:lnTo>
                  <a:lnTo>
                    <a:pt x="1163" y="115"/>
                  </a:lnTo>
                  <a:lnTo>
                    <a:pt x="1151" y="119"/>
                  </a:lnTo>
                  <a:lnTo>
                    <a:pt x="1133" y="119"/>
                  </a:lnTo>
                  <a:lnTo>
                    <a:pt x="1117" y="124"/>
                  </a:lnTo>
                  <a:lnTo>
                    <a:pt x="1100" y="124"/>
                  </a:lnTo>
                  <a:lnTo>
                    <a:pt x="1081" y="122"/>
                  </a:lnTo>
                  <a:lnTo>
                    <a:pt x="1063" y="120"/>
                  </a:lnTo>
                  <a:lnTo>
                    <a:pt x="1046" y="120"/>
                  </a:lnTo>
                  <a:lnTo>
                    <a:pt x="1032" y="124"/>
                  </a:lnTo>
                  <a:lnTo>
                    <a:pt x="1021" y="134"/>
                  </a:lnTo>
                  <a:lnTo>
                    <a:pt x="1063" y="134"/>
                  </a:lnTo>
                  <a:lnTo>
                    <a:pt x="1076" y="131"/>
                  </a:lnTo>
                  <a:lnTo>
                    <a:pt x="1091" y="129"/>
                  </a:lnTo>
                  <a:lnTo>
                    <a:pt x="1109" y="131"/>
                  </a:lnTo>
                  <a:lnTo>
                    <a:pt x="1121" y="134"/>
                  </a:lnTo>
                  <a:lnTo>
                    <a:pt x="1124" y="147"/>
                  </a:lnTo>
                  <a:lnTo>
                    <a:pt x="1130" y="145"/>
                  </a:lnTo>
                  <a:lnTo>
                    <a:pt x="1138" y="140"/>
                  </a:lnTo>
                  <a:lnTo>
                    <a:pt x="1149" y="136"/>
                  </a:lnTo>
                  <a:lnTo>
                    <a:pt x="1159" y="134"/>
                  </a:lnTo>
                  <a:lnTo>
                    <a:pt x="1161" y="140"/>
                  </a:lnTo>
                  <a:lnTo>
                    <a:pt x="1163" y="143"/>
                  </a:lnTo>
                  <a:lnTo>
                    <a:pt x="1165" y="145"/>
                  </a:lnTo>
                  <a:lnTo>
                    <a:pt x="1168" y="147"/>
                  </a:lnTo>
                  <a:lnTo>
                    <a:pt x="1172" y="150"/>
                  </a:lnTo>
                  <a:lnTo>
                    <a:pt x="1156" y="180"/>
                  </a:lnTo>
                  <a:lnTo>
                    <a:pt x="1163" y="180"/>
                  </a:lnTo>
                  <a:lnTo>
                    <a:pt x="1175" y="173"/>
                  </a:lnTo>
                  <a:lnTo>
                    <a:pt x="1191" y="164"/>
                  </a:lnTo>
                  <a:lnTo>
                    <a:pt x="1210" y="157"/>
                  </a:lnTo>
                  <a:lnTo>
                    <a:pt x="1231" y="150"/>
                  </a:lnTo>
                  <a:lnTo>
                    <a:pt x="1254" y="145"/>
                  </a:lnTo>
                  <a:lnTo>
                    <a:pt x="1274" y="145"/>
                  </a:lnTo>
                  <a:lnTo>
                    <a:pt x="1294" y="147"/>
                  </a:lnTo>
                  <a:lnTo>
                    <a:pt x="1308" y="155"/>
                  </a:lnTo>
                  <a:lnTo>
                    <a:pt x="1316" y="169"/>
                  </a:lnTo>
                  <a:lnTo>
                    <a:pt x="1322" y="169"/>
                  </a:lnTo>
                  <a:lnTo>
                    <a:pt x="1322" y="171"/>
                  </a:lnTo>
                  <a:lnTo>
                    <a:pt x="1322" y="171"/>
                  </a:lnTo>
                  <a:lnTo>
                    <a:pt x="1320" y="173"/>
                  </a:lnTo>
                  <a:lnTo>
                    <a:pt x="1318" y="173"/>
                  </a:lnTo>
                  <a:lnTo>
                    <a:pt x="1318" y="173"/>
                  </a:lnTo>
                  <a:lnTo>
                    <a:pt x="1316" y="173"/>
                  </a:lnTo>
                  <a:lnTo>
                    <a:pt x="1313" y="176"/>
                  </a:lnTo>
                  <a:lnTo>
                    <a:pt x="1308" y="178"/>
                  </a:lnTo>
                  <a:lnTo>
                    <a:pt x="1302" y="180"/>
                  </a:lnTo>
                  <a:lnTo>
                    <a:pt x="1295" y="182"/>
                  </a:lnTo>
                  <a:lnTo>
                    <a:pt x="1290" y="183"/>
                  </a:lnTo>
                  <a:lnTo>
                    <a:pt x="1278" y="202"/>
                  </a:lnTo>
                  <a:lnTo>
                    <a:pt x="1255" y="216"/>
                  </a:lnTo>
                  <a:lnTo>
                    <a:pt x="1229" y="225"/>
                  </a:lnTo>
                  <a:lnTo>
                    <a:pt x="1198" y="230"/>
                  </a:lnTo>
                  <a:lnTo>
                    <a:pt x="1198" y="236"/>
                  </a:lnTo>
                  <a:lnTo>
                    <a:pt x="1198" y="239"/>
                  </a:lnTo>
                  <a:lnTo>
                    <a:pt x="1198" y="241"/>
                  </a:lnTo>
                  <a:lnTo>
                    <a:pt x="1196" y="243"/>
                  </a:lnTo>
                  <a:lnTo>
                    <a:pt x="1198" y="244"/>
                  </a:lnTo>
                  <a:lnTo>
                    <a:pt x="1198" y="246"/>
                  </a:lnTo>
                  <a:lnTo>
                    <a:pt x="1201" y="250"/>
                  </a:lnTo>
                  <a:lnTo>
                    <a:pt x="1206" y="253"/>
                  </a:lnTo>
                  <a:lnTo>
                    <a:pt x="1210" y="255"/>
                  </a:lnTo>
                  <a:lnTo>
                    <a:pt x="1213" y="258"/>
                  </a:lnTo>
                  <a:lnTo>
                    <a:pt x="1217" y="260"/>
                  </a:lnTo>
                  <a:lnTo>
                    <a:pt x="1220" y="265"/>
                  </a:lnTo>
                  <a:lnTo>
                    <a:pt x="1217" y="272"/>
                  </a:lnTo>
                  <a:lnTo>
                    <a:pt x="1213" y="288"/>
                  </a:lnTo>
                  <a:lnTo>
                    <a:pt x="1210" y="307"/>
                  </a:lnTo>
                  <a:lnTo>
                    <a:pt x="1206" y="326"/>
                  </a:lnTo>
                  <a:lnTo>
                    <a:pt x="1206" y="342"/>
                  </a:lnTo>
                  <a:lnTo>
                    <a:pt x="1210" y="340"/>
                  </a:lnTo>
                  <a:lnTo>
                    <a:pt x="1213" y="340"/>
                  </a:lnTo>
                  <a:lnTo>
                    <a:pt x="1215" y="340"/>
                  </a:lnTo>
                  <a:lnTo>
                    <a:pt x="1219" y="340"/>
                  </a:lnTo>
                  <a:lnTo>
                    <a:pt x="1220" y="340"/>
                  </a:lnTo>
                  <a:lnTo>
                    <a:pt x="1226" y="342"/>
                  </a:lnTo>
                  <a:lnTo>
                    <a:pt x="1224" y="347"/>
                  </a:lnTo>
                  <a:lnTo>
                    <a:pt x="1224" y="349"/>
                  </a:lnTo>
                  <a:lnTo>
                    <a:pt x="1224" y="353"/>
                  </a:lnTo>
                  <a:lnTo>
                    <a:pt x="1224" y="354"/>
                  </a:lnTo>
                  <a:lnTo>
                    <a:pt x="1224" y="358"/>
                  </a:lnTo>
                  <a:lnTo>
                    <a:pt x="1226" y="365"/>
                  </a:lnTo>
                  <a:lnTo>
                    <a:pt x="1220" y="365"/>
                  </a:lnTo>
                  <a:lnTo>
                    <a:pt x="1220" y="368"/>
                  </a:lnTo>
                  <a:lnTo>
                    <a:pt x="1217" y="367"/>
                  </a:lnTo>
                  <a:lnTo>
                    <a:pt x="1213" y="363"/>
                  </a:lnTo>
                  <a:lnTo>
                    <a:pt x="1212" y="361"/>
                  </a:lnTo>
                  <a:lnTo>
                    <a:pt x="1208" y="360"/>
                  </a:lnTo>
                  <a:lnTo>
                    <a:pt x="1205" y="358"/>
                  </a:lnTo>
                  <a:lnTo>
                    <a:pt x="1198" y="358"/>
                  </a:lnTo>
                  <a:lnTo>
                    <a:pt x="1194" y="360"/>
                  </a:lnTo>
                  <a:lnTo>
                    <a:pt x="1191" y="361"/>
                  </a:lnTo>
                  <a:lnTo>
                    <a:pt x="1187" y="363"/>
                  </a:lnTo>
                  <a:lnTo>
                    <a:pt x="1185" y="365"/>
                  </a:lnTo>
                  <a:lnTo>
                    <a:pt x="1182" y="367"/>
                  </a:lnTo>
                  <a:lnTo>
                    <a:pt x="1180" y="370"/>
                  </a:lnTo>
                  <a:lnTo>
                    <a:pt x="1178" y="377"/>
                  </a:lnTo>
                  <a:lnTo>
                    <a:pt x="1201" y="384"/>
                  </a:lnTo>
                  <a:lnTo>
                    <a:pt x="1206" y="415"/>
                  </a:lnTo>
                  <a:lnTo>
                    <a:pt x="1201" y="415"/>
                  </a:lnTo>
                  <a:lnTo>
                    <a:pt x="1198" y="415"/>
                  </a:lnTo>
                  <a:lnTo>
                    <a:pt x="1194" y="417"/>
                  </a:lnTo>
                  <a:lnTo>
                    <a:pt x="1191" y="419"/>
                  </a:lnTo>
                  <a:lnTo>
                    <a:pt x="1191" y="426"/>
                  </a:lnTo>
                  <a:lnTo>
                    <a:pt x="1199" y="431"/>
                  </a:lnTo>
                  <a:lnTo>
                    <a:pt x="1205" y="438"/>
                  </a:lnTo>
                  <a:lnTo>
                    <a:pt x="1208" y="447"/>
                  </a:lnTo>
                  <a:lnTo>
                    <a:pt x="1210" y="461"/>
                  </a:lnTo>
                  <a:lnTo>
                    <a:pt x="1201" y="461"/>
                  </a:lnTo>
                  <a:lnTo>
                    <a:pt x="1199" y="461"/>
                  </a:lnTo>
                  <a:lnTo>
                    <a:pt x="1194" y="459"/>
                  </a:lnTo>
                  <a:lnTo>
                    <a:pt x="1191" y="461"/>
                  </a:lnTo>
                  <a:lnTo>
                    <a:pt x="1185" y="461"/>
                  </a:lnTo>
                  <a:lnTo>
                    <a:pt x="1182" y="464"/>
                  </a:lnTo>
                  <a:lnTo>
                    <a:pt x="1178" y="468"/>
                  </a:lnTo>
                  <a:lnTo>
                    <a:pt x="1184" y="471"/>
                  </a:lnTo>
                  <a:lnTo>
                    <a:pt x="1187" y="473"/>
                  </a:lnTo>
                  <a:lnTo>
                    <a:pt x="1189" y="475"/>
                  </a:lnTo>
                  <a:lnTo>
                    <a:pt x="1191" y="476"/>
                  </a:lnTo>
                  <a:lnTo>
                    <a:pt x="1192" y="482"/>
                  </a:lnTo>
                  <a:lnTo>
                    <a:pt x="1194" y="487"/>
                  </a:lnTo>
                  <a:lnTo>
                    <a:pt x="1192" y="489"/>
                  </a:lnTo>
                  <a:lnTo>
                    <a:pt x="1192" y="490"/>
                  </a:lnTo>
                  <a:lnTo>
                    <a:pt x="1192" y="490"/>
                  </a:lnTo>
                  <a:lnTo>
                    <a:pt x="1191" y="492"/>
                  </a:lnTo>
                  <a:lnTo>
                    <a:pt x="1191" y="496"/>
                  </a:lnTo>
                  <a:lnTo>
                    <a:pt x="1177" y="496"/>
                  </a:lnTo>
                  <a:lnTo>
                    <a:pt x="1163" y="499"/>
                  </a:lnTo>
                  <a:lnTo>
                    <a:pt x="1152" y="503"/>
                  </a:lnTo>
                  <a:lnTo>
                    <a:pt x="1156" y="503"/>
                  </a:lnTo>
                  <a:lnTo>
                    <a:pt x="1161" y="506"/>
                  </a:lnTo>
                  <a:lnTo>
                    <a:pt x="1165" y="508"/>
                  </a:lnTo>
                  <a:lnTo>
                    <a:pt x="1168" y="508"/>
                  </a:lnTo>
                  <a:lnTo>
                    <a:pt x="1172" y="510"/>
                  </a:lnTo>
                  <a:lnTo>
                    <a:pt x="1175" y="513"/>
                  </a:lnTo>
                  <a:lnTo>
                    <a:pt x="1178" y="518"/>
                  </a:lnTo>
                  <a:lnTo>
                    <a:pt x="1172" y="527"/>
                  </a:lnTo>
                  <a:lnTo>
                    <a:pt x="1168" y="538"/>
                  </a:lnTo>
                  <a:lnTo>
                    <a:pt x="1163" y="550"/>
                  </a:lnTo>
                  <a:lnTo>
                    <a:pt x="1161" y="545"/>
                  </a:lnTo>
                  <a:lnTo>
                    <a:pt x="1158" y="541"/>
                  </a:lnTo>
                  <a:lnTo>
                    <a:pt x="1156" y="539"/>
                  </a:lnTo>
                  <a:lnTo>
                    <a:pt x="1152" y="539"/>
                  </a:lnTo>
                  <a:lnTo>
                    <a:pt x="1147" y="538"/>
                  </a:lnTo>
                  <a:lnTo>
                    <a:pt x="1140" y="538"/>
                  </a:lnTo>
                  <a:lnTo>
                    <a:pt x="1140" y="541"/>
                  </a:lnTo>
                  <a:lnTo>
                    <a:pt x="1144" y="541"/>
                  </a:lnTo>
                  <a:lnTo>
                    <a:pt x="1156" y="553"/>
                  </a:lnTo>
                  <a:lnTo>
                    <a:pt x="1166" y="567"/>
                  </a:lnTo>
                  <a:lnTo>
                    <a:pt x="1172" y="585"/>
                  </a:lnTo>
                  <a:lnTo>
                    <a:pt x="1175" y="606"/>
                  </a:lnTo>
                  <a:lnTo>
                    <a:pt x="1172" y="606"/>
                  </a:lnTo>
                  <a:lnTo>
                    <a:pt x="1172" y="611"/>
                  </a:lnTo>
                  <a:lnTo>
                    <a:pt x="1144" y="614"/>
                  </a:lnTo>
                  <a:lnTo>
                    <a:pt x="1144" y="595"/>
                  </a:lnTo>
                  <a:lnTo>
                    <a:pt x="1140" y="592"/>
                  </a:lnTo>
                  <a:lnTo>
                    <a:pt x="1137" y="590"/>
                  </a:lnTo>
                  <a:lnTo>
                    <a:pt x="1135" y="588"/>
                  </a:lnTo>
                  <a:lnTo>
                    <a:pt x="1130" y="585"/>
                  </a:lnTo>
                  <a:lnTo>
                    <a:pt x="1124" y="583"/>
                  </a:lnTo>
                  <a:lnTo>
                    <a:pt x="1116" y="588"/>
                  </a:lnTo>
                  <a:lnTo>
                    <a:pt x="1105" y="592"/>
                  </a:lnTo>
                  <a:lnTo>
                    <a:pt x="1093" y="593"/>
                  </a:lnTo>
                  <a:lnTo>
                    <a:pt x="1082" y="597"/>
                  </a:lnTo>
                  <a:lnTo>
                    <a:pt x="1076" y="602"/>
                  </a:lnTo>
                  <a:lnTo>
                    <a:pt x="1082" y="602"/>
                  </a:lnTo>
                  <a:lnTo>
                    <a:pt x="1091" y="602"/>
                  </a:lnTo>
                  <a:lnTo>
                    <a:pt x="1105" y="600"/>
                  </a:lnTo>
                  <a:lnTo>
                    <a:pt x="1121" y="599"/>
                  </a:lnTo>
                  <a:lnTo>
                    <a:pt x="1121" y="606"/>
                  </a:lnTo>
                  <a:lnTo>
                    <a:pt x="1086" y="618"/>
                  </a:lnTo>
                  <a:lnTo>
                    <a:pt x="1086" y="621"/>
                  </a:lnTo>
                  <a:lnTo>
                    <a:pt x="1095" y="621"/>
                  </a:lnTo>
                  <a:lnTo>
                    <a:pt x="1100" y="620"/>
                  </a:lnTo>
                  <a:lnTo>
                    <a:pt x="1107" y="618"/>
                  </a:lnTo>
                  <a:lnTo>
                    <a:pt x="1114" y="616"/>
                  </a:lnTo>
                  <a:lnTo>
                    <a:pt x="1121" y="614"/>
                  </a:lnTo>
                  <a:lnTo>
                    <a:pt x="1123" y="623"/>
                  </a:lnTo>
                  <a:lnTo>
                    <a:pt x="1130" y="627"/>
                  </a:lnTo>
                  <a:lnTo>
                    <a:pt x="1137" y="628"/>
                  </a:lnTo>
                  <a:lnTo>
                    <a:pt x="1149" y="627"/>
                  </a:lnTo>
                  <a:lnTo>
                    <a:pt x="1163" y="627"/>
                  </a:lnTo>
                  <a:lnTo>
                    <a:pt x="1163" y="630"/>
                  </a:lnTo>
                  <a:lnTo>
                    <a:pt x="1159" y="630"/>
                  </a:lnTo>
                  <a:lnTo>
                    <a:pt x="1140" y="648"/>
                  </a:lnTo>
                  <a:lnTo>
                    <a:pt x="1119" y="665"/>
                  </a:lnTo>
                  <a:lnTo>
                    <a:pt x="1098" y="679"/>
                  </a:lnTo>
                  <a:lnTo>
                    <a:pt x="1074" y="691"/>
                  </a:lnTo>
                  <a:lnTo>
                    <a:pt x="1048" y="696"/>
                  </a:lnTo>
                  <a:lnTo>
                    <a:pt x="1018" y="695"/>
                  </a:lnTo>
                  <a:lnTo>
                    <a:pt x="1018" y="700"/>
                  </a:lnTo>
                  <a:lnTo>
                    <a:pt x="1018" y="705"/>
                  </a:lnTo>
                  <a:lnTo>
                    <a:pt x="1016" y="709"/>
                  </a:lnTo>
                  <a:lnTo>
                    <a:pt x="1014" y="710"/>
                  </a:lnTo>
                  <a:lnTo>
                    <a:pt x="1013" y="710"/>
                  </a:lnTo>
                  <a:lnTo>
                    <a:pt x="1011" y="712"/>
                  </a:lnTo>
                  <a:lnTo>
                    <a:pt x="1007" y="714"/>
                  </a:lnTo>
                  <a:lnTo>
                    <a:pt x="1004" y="716"/>
                  </a:lnTo>
                  <a:lnTo>
                    <a:pt x="1002" y="717"/>
                  </a:lnTo>
                  <a:lnTo>
                    <a:pt x="999" y="721"/>
                  </a:lnTo>
                  <a:lnTo>
                    <a:pt x="995" y="731"/>
                  </a:lnTo>
                  <a:lnTo>
                    <a:pt x="993" y="744"/>
                  </a:lnTo>
                  <a:lnTo>
                    <a:pt x="990" y="752"/>
                  </a:lnTo>
                  <a:lnTo>
                    <a:pt x="981" y="761"/>
                  </a:lnTo>
                  <a:lnTo>
                    <a:pt x="966" y="771"/>
                  </a:lnTo>
                  <a:lnTo>
                    <a:pt x="946" y="780"/>
                  </a:lnTo>
                  <a:lnTo>
                    <a:pt x="929" y="787"/>
                  </a:lnTo>
                  <a:lnTo>
                    <a:pt x="913" y="791"/>
                  </a:lnTo>
                  <a:lnTo>
                    <a:pt x="913" y="787"/>
                  </a:lnTo>
                  <a:lnTo>
                    <a:pt x="913" y="784"/>
                  </a:lnTo>
                  <a:lnTo>
                    <a:pt x="911" y="784"/>
                  </a:lnTo>
                  <a:lnTo>
                    <a:pt x="911" y="782"/>
                  </a:lnTo>
                  <a:lnTo>
                    <a:pt x="910" y="780"/>
                  </a:lnTo>
                  <a:lnTo>
                    <a:pt x="908" y="794"/>
                  </a:lnTo>
                  <a:lnTo>
                    <a:pt x="903" y="806"/>
                  </a:lnTo>
                  <a:lnTo>
                    <a:pt x="899" y="817"/>
                  </a:lnTo>
                  <a:lnTo>
                    <a:pt x="894" y="827"/>
                  </a:lnTo>
                  <a:lnTo>
                    <a:pt x="890" y="841"/>
                  </a:lnTo>
                  <a:lnTo>
                    <a:pt x="894" y="843"/>
                  </a:lnTo>
                  <a:lnTo>
                    <a:pt x="894" y="845"/>
                  </a:lnTo>
                  <a:lnTo>
                    <a:pt x="896" y="845"/>
                  </a:lnTo>
                  <a:lnTo>
                    <a:pt x="896" y="845"/>
                  </a:lnTo>
                  <a:lnTo>
                    <a:pt x="896" y="847"/>
                  </a:lnTo>
                  <a:lnTo>
                    <a:pt x="894" y="848"/>
                  </a:lnTo>
                  <a:lnTo>
                    <a:pt x="890" y="852"/>
                  </a:lnTo>
                  <a:lnTo>
                    <a:pt x="887" y="854"/>
                  </a:lnTo>
                  <a:lnTo>
                    <a:pt x="884" y="857"/>
                  </a:lnTo>
                  <a:lnTo>
                    <a:pt x="880" y="859"/>
                  </a:lnTo>
                  <a:lnTo>
                    <a:pt x="878" y="862"/>
                  </a:lnTo>
                  <a:lnTo>
                    <a:pt x="875" y="867"/>
                  </a:lnTo>
                  <a:lnTo>
                    <a:pt x="868" y="887"/>
                  </a:lnTo>
                  <a:lnTo>
                    <a:pt x="863" y="908"/>
                  </a:lnTo>
                  <a:lnTo>
                    <a:pt x="861" y="932"/>
                  </a:lnTo>
                  <a:lnTo>
                    <a:pt x="857" y="955"/>
                  </a:lnTo>
                  <a:lnTo>
                    <a:pt x="852" y="976"/>
                  </a:lnTo>
                  <a:lnTo>
                    <a:pt x="849" y="974"/>
                  </a:lnTo>
                  <a:lnTo>
                    <a:pt x="849" y="974"/>
                  </a:lnTo>
                  <a:lnTo>
                    <a:pt x="847" y="974"/>
                  </a:lnTo>
                  <a:lnTo>
                    <a:pt x="847" y="972"/>
                  </a:lnTo>
                  <a:lnTo>
                    <a:pt x="845" y="972"/>
                  </a:lnTo>
                  <a:lnTo>
                    <a:pt x="840" y="969"/>
                  </a:lnTo>
                  <a:lnTo>
                    <a:pt x="831" y="962"/>
                  </a:lnTo>
                  <a:lnTo>
                    <a:pt x="817" y="953"/>
                  </a:lnTo>
                  <a:lnTo>
                    <a:pt x="801" y="944"/>
                  </a:lnTo>
                  <a:lnTo>
                    <a:pt x="786" y="934"/>
                  </a:lnTo>
                  <a:lnTo>
                    <a:pt x="774" y="925"/>
                  </a:lnTo>
                  <a:lnTo>
                    <a:pt x="763" y="920"/>
                  </a:lnTo>
                  <a:lnTo>
                    <a:pt x="760" y="918"/>
                  </a:lnTo>
                  <a:lnTo>
                    <a:pt x="756" y="880"/>
                  </a:lnTo>
                  <a:lnTo>
                    <a:pt x="754" y="876"/>
                  </a:lnTo>
                  <a:lnTo>
                    <a:pt x="749" y="873"/>
                  </a:lnTo>
                  <a:lnTo>
                    <a:pt x="746" y="871"/>
                  </a:lnTo>
                  <a:lnTo>
                    <a:pt x="740" y="867"/>
                  </a:lnTo>
                  <a:lnTo>
                    <a:pt x="737" y="864"/>
                  </a:lnTo>
                  <a:lnTo>
                    <a:pt x="740" y="862"/>
                  </a:lnTo>
                  <a:lnTo>
                    <a:pt x="740" y="860"/>
                  </a:lnTo>
                  <a:lnTo>
                    <a:pt x="742" y="859"/>
                  </a:lnTo>
                  <a:lnTo>
                    <a:pt x="742" y="859"/>
                  </a:lnTo>
                  <a:lnTo>
                    <a:pt x="744" y="855"/>
                  </a:lnTo>
                  <a:lnTo>
                    <a:pt x="746" y="852"/>
                  </a:lnTo>
                  <a:lnTo>
                    <a:pt x="737" y="852"/>
                  </a:lnTo>
                  <a:lnTo>
                    <a:pt x="732" y="852"/>
                  </a:lnTo>
                  <a:lnTo>
                    <a:pt x="728" y="852"/>
                  </a:lnTo>
                  <a:lnTo>
                    <a:pt x="726" y="850"/>
                  </a:lnTo>
                  <a:lnTo>
                    <a:pt x="725" y="847"/>
                  </a:lnTo>
                  <a:lnTo>
                    <a:pt x="721" y="841"/>
                  </a:lnTo>
                  <a:lnTo>
                    <a:pt x="719" y="838"/>
                  </a:lnTo>
                  <a:lnTo>
                    <a:pt x="719" y="834"/>
                  </a:lnTo>
                  <a:lnTo>
                    <a:pt x="719" y="833"/>
                  </a:lnTo>
                  <a:lnTo>
                    <a:pt x="719" y="829"/>
                  </a:lnTo>
                  <a:lnTo>
                    <a:pt x="721" y="826"/>
                  </a:lnTo>
                  <a:lnTo>
                    <a:pt x="721" y="822"/>
                  </a:lnTo>
                  <a:lnTo>
                    <a:pt x="711" y="822"/>
                  </a:lnTo>
                  <a:lnTo>
                    <a:pt x="711" y="817"/>
                  </a:lnTo>
                  <a:lnTo>
                    <a:pt x="712" y="812"/>
                  </a:lnTo>
                  <a:lnTo>
                    <a:pt x="714" y="810"/>
                  </a:lnTo>
                  <a:lnTo>
                    <a:pt x="714" y="806"/>
                  </a:lnTo>
                  <a:lnTo>
                    <a:pt x="716" y="803"/>
                  </a:lnTo>
                  <a:lnTo>
                    <a:pt x="718" y="798"/>
                  </a:lnTo>
                  <a:lnTo>
                    <a:pt x="712" y="798"/>
                  </a:lnTo>
                  <a:lnTo>
                    <a:pt x="707" y="798"/>
                  </a:lnTo>
                  <a:lnTo>
                    <a:pt x="704" y="796"/>
                  </a:lnTo>
                  <a:lnTo>
                    <a:pt x="698" y="794"/>
                  </a:lnTo>
                  <a:lnTo>
                    <a:pt x="697" y="768"/>
                  </a:lnTo>
                  <a:lnTo>
                    <a:pt x="695" y="744"/>
                  </a:lnTo>
                  <a:lnTo>
                    <a:pt x="695" y="721"/>
                  </a:lnTo>
                  <a:lnTo>
                    <a:pt x="702" y="698"/>
                  </a:lnTo>
                  <a:lnTo>
                    <a:pt x="709" y="688"/>
                  </a:lnTo>
                  <a:lnTo>
                    <a:pt x="718" y="681"/>
                  </a:lnTo>
                  <a:lnTo>
                    <a:pt x="725" y="675"/>
                  </a:lnTo>
                  <a:lnTo>
                    <a:pt x="730" y="667"/>
                  </a:lnTo>
                  <a:lnTo>
                    <a:pt x="735" y="656"/>
                  </a:lnTo>
                  <a:lnTo>
                    <a:pt x="737" y="637"/>
                  </a:lnTo>
                  <a:lnTo>
                    <a:pt x="733" y="637"/>
                  </a:lnTo>
                  <a:lnTo>
                    <a:pt x="730" y="641"/>
                  </a:lnTo>
                  <a:lnTo>
                    <a:pt x="726" y="642"/>
                  </a:lnTo>
                  <a:lnTo>
                    <a:pt x="725" y="642"/>
                  </a:lnTo>
                  <a:lnTo>
                    <a:pt x="721" y="642"/>
                  </a:lnTo>
                  <a:lnTo>
                    <a:pt x="718" y="641"/>
                  </a:lnTo>
                  <a:lnTo>
                    <a:pt x="704" y="637"/>
                  </a:lnTo>
                  <a:lnTo>
                    <a:pt x="693" y="630"/>
                  </a:lnTo>
                  <a:lnTo>
                    <a:pt x="686" y="620"/>
                  </a:lnTo>
                  <a:lnTo>
                    <a:pt x="683" y="602"/>
                  </a:lnTo>
                  <a:lnTo>
                    <a:pt x="688" y="602"/>
                  </a:lnTo>
                  <a:lnTo>
                    <a:pt x="688" y="599"/>
                  </a:lnTo>
                  <a:lnTo>
                    <a:pt x="697" y="604"/>
                  </a:lnTo>
                  <a:lnTo>
                    <a:pt x="707" y="611"/>
                  </a:lnTo>
                  <a:lnTo>
                    <a:pt x="716" y="614"/>
                  </a:lnTo>
                  <a:lnTo>
                    <a:pt x="726" y="614"/>
                  </a:lnTo>
                  <a:lnTo>
                    <a:pt x="726" y="613"/>
                  </a:lnTo>
                  <a:lnTo>
                    <a:pt x="728" y="611"/>
                  </a:lnTo>
                  <a:lnTo>
                    <a:pt x="728" y="611"/>
                  </a:lnTo>
                  <a:lnTo>
                    <a:pt x="728" y="609"/>
                  </a:lnTo>
                  <a:lnTo>
                    <a:pt x="730" y="606"/>
                  </a:lnTo>
                  <a:lnTo>
                    <a:pt x="711" y="592"/>
                  </a:lnTo>
                  <a:lnTo>
                    <a:pt x="695" y="572"/>
                  </a:lnTo>
                  <a:lnTo>
                    <a:pt x="690" y="574"/>
                  </a:lnTo>
                  <a:lnTo>
                    <a:pt x="686" y="576"/>
                  </a:lnTo>
                  <a:lnTo>
                    <a:pt x="681" y="578"/>
                  </a:lnTo>
                  <a:lnTo>
                    <a:pt x="676" y="579"/>
                  </a:lnTo>
                  <a:lnTo>
                    <a:pt x="672" y="576"/>
                  </a:lnTo>
                  <a:lnTo>
                    <a:pt x="671" y="574"/>
                  </a:lnTo>
                  <a:lnTo>
                    <a:pt x="669" y="571"/>
                  </a:lnTo>
                  <a:lnTo>
                    <a:pt x="667" y="569"/>
                  </a:lnTo>
                  <a:lnTo>
                    <a:pt x="664" y="564"/>
                  </a:lnTo>
                  <a:lnTo>
                    <a:pt x="674" y="553"/>
                  </a:lnTo>
                  <a:lnTo>
                    <a:pt x="676" y="538"/>
                  </a:lnTo>
                  <a:lnTo>
                    <a:pt x="674" y="518"/>
                  </a:lnTo>
                  <a:lnTo>
                    <a:pt x="669" y="497"/>
                  </a:lnTo>
                  <a:lnTo>
                    <a:pt x="660" y="475"/>
                  </a:lnTo>
                  <a:lnTo>
                    <a:pt x="650" y="454"/>
                  </a:lnTo>
                  <a:lnTo>
                    <a:pt x="637" y="435"/>
                  </a:lnTo>
                  <a:lnTo>
                    <a:pt x="627" y="417"/>
                  </a:lnTo>
                  <a:lnTo>
                    <a:pt x="618" y="403"/>
                  </a:lnTo>
                  <a:lnTo>
                    <a:pt x="597" y="389"/>
                  </a:lnTo>
                  <a:lnTo>
                    <a:pt x="573" y="384"/>
                  </a:lnTo>
                  <a:lnTo>
                    <a:pt x="548" y="384"/>
                  </a:lnTo>
                  <a:lnTo>
                    <a:pt x="520" y="384"/>
                  </a:lnTo>
                  <a:lnTo>
                    <a:pt x="493" y="386"/>
                  </a:lnTo>
                  <a:lnTo>
                    <a:pt x="465" y="384"/>
                  </a:lnTo>
                  <a:lnTo>
                    <a:pt x="465" y="379"/>
                  </a:lnTo>
                  <a:lnTo>
                    <a:pt x="465" y="375"/>
                  </a:lnTo>
                  <a:lnTo>
                    <a:pt x="466" y="374"/>
                  </a:lnTo>
                  <a:lnTo>
                    <a:pt x="466" y="372"/>
                  </a:lnTo>
                  <a:lnTo>
                    <a:pt x="466" y="370"/>
                  </a:lnTo>
                  <a:lnTo>
                    <a:pt x="465" y="368"/>
                  </a:lnTo>
                  <a:lnTo>
                    <a:pt x="454" y="363"/>
                  </a:lnTo>
                  <a:lnTo>
                    <a:pt x="444" y="360"/>
                  </a:lnTo>
                  <a:lnTo>
                    <a:pt x="433" y="353"/>
                  </a:lnTo>
                  <a:lnTo>
                    <a:pt x="442" y="353"/>
                  </a:lnTo>
                  <a:lnTo>
                    <a:pt x="452" y="349"/>
                  </a:lnTo>
                  <a:lnTo>
                    <a:pt x="466" y="346"/>
                  </a:lnTo>
                  <a:lnTo>
                    <a:pt x="482" y="344"/>
                  </a:lnTo>
                  <a:lnTo>
                    <a:pt x="494" y="340"/>
                  </a:lnTo>
                  <a:lnTo>
                    <a:pt x="503" y="333"/>
                  </a:lnTo>
                  <a:lnTo>
                    <a:pt x="461" y="333"/>
                  </a:lnTo>
                  <a:lnTo>
                    <a:pt x="451" y="330"/>
                  </a:lnTo>
                  <a:lnTo>
                    <a:pt x="442" y="330"/>
                  </a:lnTo>
                  <a:lnTo>
                    <a:pt x="431" y="328"/>
                  </a:lnTo>
                  <a:lnTo>
                    <a:pt x="423" y="326"/>
                  </a:lnTo>
                  <a:lnTo>
                    <a:pt x="414" y="323"/>
                  </a:lnTo>
                  <a:lnTo>
                    <a:pt x="409" y="314"/>
                  </a:lnTo>
                  <a:lnTo>
                    <a:pt x="407" y="300"/>
                  </a:lnTo>
                  <a:lnTo>
                    <a:pt x="428" y="297"/>
                  </a:lnTo>
                  <a:lnTo>
                    <a:pt x="447" y="290"/>
                  </a:lnTo>
                  <a:lnTo>
                    <a:pt x="463" y="283"/>
                  </a:lnTo>
                  <a:lnTo>
                    <a:pt x="480" y="276"/>
                  </a:lnTo>
                  <a:lnTo>
                    <a:pt x="515" y="276"/>
                  </a:lnTo>
                  <a:lnTo>
                    <a:pt x="529" y="230"/>
                  </a:lnTo>
                  <a:lnTo>
                    <a:pt x="496" y="230"/>
                  </a:lnTo>
                  <a:lnTo>
                    <a:pt x="487" y="218"/>
                  </a:lnTo>
                  <a:lnTo>
                    <a:pt x="498" y="211"/>
                  </a:lnTo>
                  <a:lnTo>
                    <a:pt x="506" y="204"/>
                  </a:lnTo>
                  <a:lnTo>
                    <a:pt x="517" y="199"/>
                  </a:lnTo>
                  <a:lnTo>
                    <a:pt x="529" y="195"/>
                  </a:lnTo>
                  <a:lnTo>
                    <a:pt x="529" y="183"/>
                  </a:lnTo>
                  <a:lnTo>
                    <a:pt x="543" y="176"/>
                  </a:lnTo>
                  <a:lnTo>
                    <a:pt x="550" y="168"/>
                  </a:lnTo>
                  <a:lnTo>
                    <a:pt x="557" y="157"/>
                  </a:lnTo>
                  <a:lnTo>
                    <a:pt x="568" y="150"/>
                  </a:lnTo>
                  <a:lnTo>
                    <a:pt x="580" y="145"/>
                  </a:lnTo>
                  <a:lnTo>
                    <a:pt x="590" y="145"/>
                  </a:lnTo>
                  <a:lnTo>
                    <a:pt x="599" y="148"/>
                  </a:lnTo>
                  <a:lnTo>
                    <a:pt x="611" y="147"/>
                  </a:lnTo>
                  <a:lnTo>
                    <a:pt x="602" y="143"/>
                  </a:lnTo>
                  <a:lnTo>
                    <a:pt x="597" y="141"/>
                  </a:lnTo>
                  <a:lnTo>
                    <a:pt x="592" y="140"/>
                  </a:lnTo>
                  <a:lnTo>
                    <a:pt x="587" y="134"/>
                  </a:lnTo>
                  <a:lnTo>
                    <a:pt x="604" y="131"/>
                  </a:lnTo>
                  <a:lnTo>
                    <a:pt x="620" y="126"/>
                  </a:lnTo>
                  <a:lnTo>
                    <a:pt x="634" y="122"/>
                  </a:lnTo>
                  <a:lnTo>
                    <a:pt x="650" y="119"/>
                  </a:lnTo>
                  <a:lnTo>
                    <a:pt x="651" y="126"/>
                  </a:lnTo>
                  <a:lnTo>
                    <a:pt x="653" y="129"/>
                  </a:lnTo>
                  <a:lnTo>
                    <a:pt x="655" y="134"/>
                  </a:lnTo>
                  <a:lnTo>
                    <a:pt x="657" y="138"/>
                  </a:lnTo>
                  <a:lnTo>
                    <a:pt x="662" y="140"/>
                  </a:lnTo>
                  <a:lnTo>
                    <a:pt x="669" y="141"/>
                  </a:lnTo>
                  <a:lnTo>
                    <a:pt x="669" y="136"/>
                  </a:lnTo>
                  <a:lnTo>
                    <a:pt x="672" y="131"/>
                  </a:lnTo>
                  <a:lnTo>
                    <a:pt x="674" y="124"/>
                  </a:lnTo>
                  <a:lnTo>
                    <a:pt x="676" y="119"/>
                  </a:lnTo>
                  <a:lnTo>
                    <a:pt x="679" y="124"/>
                  </a:lnTo>
                  <a:lnTo>
                    <a:pt x="685" y="129"/>
                  </a:lnTo>
                  <a:lnTo>
                    <a:pt x="688" y="133"/>
                  </a:lnTo>
                  <a:lnTo>
                    <a:pt x="695" y="136"/>
                  </a:lnTo>
                  <a:lnTo>
                    <a:pt x="702" y="138"/>
                  </a:lnTo>
                  <a:lnTo>
                    <a:pt x="698" y="115"/>
                  </a:lnTo>
                  <a:lnTo>
                    <a:pt x="711" y="112"/>
                  </a:lnTo>
                  <a:lnTo>
                    <a:pt x="721" y="108"/>
                  </a:lnTo>
                  <a:lnTo>
                    <a:pt x="737" y="112"/>
                  </a:lnTo>
                  <a:lnTo>
                    <a:pt x="754" y="119"/>
                  </a:lnTo>
                  <a:lnTo>
                    <a:pt x="772" y="129"/>
                  </a:lnTo>
                  <a:lnTo>
                    <a:pt x="791" y="138"/>
                  </a:lnTo>
                  <a:lnTo>
                    <a:pt x="807" y="145"/>
                  </a:lnTo>
                  <a:lnTo>
                    <a:pt x="822" y="150"/>
                  </a:lnTo>
                  <a:lnTo>
                    <a:pt x="822" y="147"/>
                  </a:lnTo>
                  <a:lnTo>
                    <a:pt x="812" y="138"/>
                  </a:lnTo>
                  <a:lnTo>
                    <a:pt x="805" y="131"/>
                  </a:lnTo>
                  <a:lnTo>
                    <a:pt x="801" y="122"/>
                  </a:lnTo>
                  <a:lnTo>
                    <a:pt x="807" y="112"/>
                  </a:lnTo>
                  <a:lnTo>
                    <a:pt x="803" y="108"/>
                  </a:lnTo>
                  <a:lnTo>
                    <a:pt x="798" y="103"/>
                  </a:lnTo>
                  <a:lnTo>
                    <a:pt x="793" y="99"/>
                  </a:lnTo>
                  <a:lnTo>
                    <a:pt x="788" y="96"/>
                  </a:lnTo>
                  <a:lnTo>
                    <a:pt x="784" y="92"/>
                  </a:lnTo>
                  <a:lnTo>
                    <a:pt x="788" y="84"/>
                  </a:lnTo>
                  <a:lnTo>
                    <a:pt x="798" y="87"/>
                  </a:lnTo>
                  <a:lnTo>
                    <a:pt x="812" y="89"/>
                  </a:lnTo>
                  <a:lnTo>
                    <a:pt x="824" y="87"/>
                  </a:lnTo>
                  <a:lnTo>
                    <a:pt x="833" y="80"/>
                  </a:lnTo>
                  <a:lnTo>
                    <a:pt x="791" y="80"/>
                  </a:lnTo>
                  <a:lnTo>
                    <a:pt x="791" y="77"/>
                  </a:lnTo>
                  <a:lnTo>
                    <a:pt x="788" y="77"/>
                  </a:lnTo>
                  <a:lnTo>
                    <a:pt x="788" y="73"/>
                  </a:lnTo>
                  <a:lnTo>
                    <a:pt x="793" y="70"/>
                  </a:lnTo>
                  <a:lnTo>
                    <a:pt x="798" y="66"/>
                  </a:lnTo>
                  <a:lnTo>
                    <a:pt x="803" y="63"/>
                  </a:lnTo>
                  <a:lnTo>
                    <a:pt x="808" y="59"/>
                  </a:lnTo>
                  <a:lnTo>
                    <a:pt x="814" y="58"/>
                  </a:lnTo>
                  <a:lnTo>
                    <a:pt x="836" y="61"/>
                  </a:lnTo>
                  <a:lnTo>
                    <a:pt x="842" y="45"/>
                  </a:lnTo>
                  <a:lnTo>
                    <a:pt x="868" y="49"/>
                  </a:lnTo>
                  <a:lnTo>
                    <a:pt x="870" y="49"/>
                  </a:lnTo>
                  <a:lnTo>
                    <a:pt x="871" y="45"/>
                  </a:lnTo>
                  <a:lnTo>
                    <a:pt x="873" y="44"/>
                  </a:lnTo>
                  <a:lnTo>
                    <a:pt x="875" y="40"/>
                  </a:lnTo>
                  <a:lnTo>
                    <a:pt x="880" y="38"/>
                  </a:lnTo>
                  <a:lnTo>
                    <a:pt x="884" y="44"/>
                  </a:lnTo>
                  <a:lnTo>
                    <a:pt x="889" y="49"/>
                  </a:lnTo>
                  <a:lnTo>
                    <a:pt x="894" y="54"/>
                  </a:lnTo>
                  <a:lnTo>
                    <a:pt x="894" y="45"/>
                  </a:lnTo>
                  <a:lnTo>
                    <a:pt x="896" y="44"/>
                  </a:lnTo>
                  <a:lnTo>
                    <a:pt x="896" y="42"/>
                  </a:lnTo>
                  <a:lnTo>
                    <a:pt x="896" y="40"/>
                  </a:lnTo>
                  <a:lnTo>
                    <a:pt x="896" y="38"/>
                  </a:lnTo>
                  <a:lnTo>
                    <a:pt x="897" y="35"/>
                  </a:lnTo>
                  <a:lnTo>
                    <a:pt x="899" y="33"/>
                  </a:lnTo>
                  <a:lnTo>
                    <a:pt x="903" y="31"/>
                  </a:lnTo>
                  <a:lnTo>
                    <a:pt x="920" y="23"/>
                  </a:lnTo>
                  <a:lnTo>
                    <a:pt x="943" y="19"/>
                  </a:lnTo>
                  <a:close/>
                  <a:moveTo>
                    <a:pt x="2205" y="16"/>
                  </a:moveTo>
                  <a:lnTo>
                    <a:pt x="2215" y="19"/>
                  </a:lnTo>
                  <a:lnTo>
                    <a:pt x="2215" y="26"/>
                  </a:lnTo>
                  <a:lnTo>
                    <a:pt x="2200" y="26"/>
                  </a:lnTo>
                  <a:lnTo>
                    <a:pt x="2205" y="16"/>
                  </a:lnTo>
                  <a:close/>
                  <a:moveTo>
                    <a:pt x="2676" y="0"/>
                  </a:moveTo>
                  <a:lnTo>
                    <a:pt x="2681" y="3"/>
                  </a:lnTo>
                  <a:lnTo>
                    <a:pt x="2685" y="7"/>
                  </a:lnTo>
                  <a:lnTo>
                    <a:pt x="2687" y="10"/>
                  </a:lnTo>
                  <a:lnTo>
                    <a:pt x="2688" y="16"/>
                  </a:lnTo>
                  <a:lnTo>
                    <a:pt x="2690" y="19"/>
                  </a:lnTo>
                  <a:lnTo>
                    <a:pt x="2692" y="24"/>
                  </a:lnTo>
                  <a:lnTo>
                    <a:pt x="2695" y="26"/>
                  </a:lnTo>
                  <a:lnTo>
                    <a:pt x="2706" y="31"/>
                  </a:lnTo>
                  <a:lnTo>
                    <a:pt x="2716" y="33"/>
                  </a:lnTo>
                  <a:lnTo>
                    <a:pt x="2723" y="33"/>
                  </a:lnTo>
                  <a:lnTo>
                    <a:pt x="2728" y="37"/>
                  </a:lnTo>
                  <a:lnTo>
                    <a:pt x="2732" y="44"/>
                  </a:lnTo>
                  <a:lnTo>
                    <a:pt x="2734" y="58"/>
                  </a:lnTo>
                  <a:lnTo>
                    <a:pt x="2732" y="59"/>
                  </a:lnTo>
                  <a:lnTo>
                    <a:pt x="2732" y="59"/>
                  </a:lnTo>
                  <a:lnTo>
                    <a:pt x="2732" y="61"/>
                  </a:lnTo>
                  <a:lnTo>
                    <a:pt x="2732" y="63"/>
                  </a:lnTo>
                  <a:lnTo>
                    <a:pt x="2730" y="65"/>
                  </a:lnTo>
                  <a:lnTo>
                    <a:pt x="2708" y="65"/>
                  </a:lnTo>
                  <a:lnTo>
                    <a:pt x="2685" y="65"/>
                  </a:lnTo>
                  <a:lnTo>
                    <a:pt x="2666" y="73"/>
                  </a:lnTo>
                  <a:lnTo>
                    <a:pt x="2662" y="75"/>
                  </a:lnTo>
                  <a:lnTo>
                    <a:pt x="2660" y="79"/>
                  </a:lnTo>
                  <a:lnTo>
                    <a:pt x="2659" y="80"/>
                  </a:lnTo>
                  <a:lnTo>
                    <a:pt x="2657" y="82"/>
                  </a:lnTo>
                  <a:lnTo>
                    <a:pt x="2655" y="84"/>
                  </a:lnTo>
                  <a:lnTo>
                    <a:pt x="2652" y="86"/>
                  </a:lnTo>
                  <a:lnTo>
                    <a:pt x="2646" y="89"/>
                  </a:lnTo>
                  <a:lnTo>
                    <a:pt x="2643" y="84"/>
                  </a:lnTo>
                  <a:lnTo>
                    <a:pt x="2641" y="80"/>
                  </a:lnTo>
                  <a:lnTo>
                    <a:pt x="2638" y="77"/>
                  </a:lnTo>
                  <a:lnTo>
                    <a:pt x="2650" y="47"/>
                  </a:lnTo>
                  <a:lnTo>
                    <a:pt x="2662" y="23"/>
                  </a:lnTo>
                  <a:lnTo>
                    <a:pt x="2676" y="0"/>
                  </a:lnTo>
                  <a:close/>
                  <a:moveTo>
                    <a:pt x="2554" y="0"/>
                  </a:moveTo>
                  <a:lnTo>
                    <a:pt x="2563" y="9"/>
                  </a:lnTo>
                  <a:lnTo>
                    <a:pt x="2568" y="19"/>
                  </a:lnTo>
                  <a:lnTo>
                    <a:pt x="2573" y="31"/>
                  </a:lnTo>
                  <a:lnTo>
                    <a:pt x="2564" y="31"/>
                  </a:lnTo>
                  <a:lnTo>
                    <a:pt x="2564" y="26"/>
                  </a:lnTo>
                  <a:lnTo>
                    <a:pt x="2561" y="23"/>
                  </a:lnTo>
                  <a:lnTo>
                    <a:pt x="2557" y="19"/>
                  </a:lnTo>
                  <a:lnTo>
                    <a:pt x="2556" y="14"/>
                  </a:lnTo>
                  <a:lnTo>
                    <a:pt x="2554" y="9"/>
                  </a:lnTo>
                  <a:lnTo>
                    <a:pt x="2554" y="0"/>
                  </a:lnTo>
                  <a:close/>
                </a:path>
              </a:pathLst>
            </a:custGeom>
            <a:grpFill/>
            <a:ln w="3175">
              <a:noFill/>
              <a:round/>
              <a:headEnd/>
              <a:tailEnd/>
            </a:ln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1219170" latinLnBrk="1"/>
              <a:endParaRPr lang="ko-KR" altLang="en-US" sz="2400">
                <a:solidFill>
                  <a:prstClr val="black"/>
                </a:solidFill>
                <a:latin typeface="Arial"/>
              </a:endParaRPr>
            </a:p>
          </p:txBody>
        </p:sp>
      </p:grpSp>
      <p:sp>
        <p:nvSpPr>
          <p:cNvPr id="10" name="TextBox 9">
            <a:extLst>
              <a:ext uri="{FF2B5EF4-FFF2-40B4-BE49-F238E27FC236}">
                <a16:creationId xmlns:a16="http://schemas.microsoft.com/office/drawing/2014/main" id="{CF0200F3-9F95-D12B-A122-53074E448150}"/>
              </a:ext>
            </a:extLst>
          </p:cNvPr>
          <p:cNvSpPr txBox="1"/>
          <p:nvPr/>
        </p:nvSpPr>
        <p:spPr>
          <a:xfrm>
            <a:off x="433789" y="1390820"/>
            <a:ext cx="3062017" cy="1384995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1200" b="1" dirty="0">
                <a:latin typeface="Segoe UI" panose="020B0502040204020203" pitchFamily="34" charset="0"/>
                <a:cs typeface="Segoe UI" panose="020B0502040204020203" pitchFamily="34" charset="0"/>
              </a:rPr>
              <a:t>Educational Background </a:t>
            </a:r>
            <a:r>
              <a:rPr lang="en-US" sz="1100" b="1" i="1" dirty="0">
                <a:latin typeface="Segoe UI" panose="020B0502040204020203" pitchFamily="34" charset="0"/>
                <a:cs typeface="Segoe UI" panose="020B0502040204020203" pitchFamily="34" charset="0"/>
              </a:rPr>
              <a:t>(2006-2011):</a:t>
            </a:r>
            <a:endParaRPr lang="en-US" sz="1200" b="1" i="1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dirty="0">
                <a:latin typeface="Segoe UI" panose="020B0502040204020203" pitchFamily="34" charset="0"/>
                <a:cs typeface="Segoe UI" panose="020B0502040204020203" pitchFamily="34" charset="0"/>
              </a:rPr>
              <a:t>Bachelor of Agriculture – </a:t>
            </a:r>
            <a:r>
              <a:rPr lang="en-US" sz="1200" dirty="0" err="1">
                <a:latin typeface="Segoe UI" panose="020B0502040204020203" pitchFamily="34" charset="0"/>
                <a:cs typeface="Segoe UI" panose="020B0502040204020203" pitchFamily="34" charset="0"/>
              </a:rPr>
              <a:t>Unibraw</a:t>
            </a:r>
            <a:r>
              <a:rPr lang="en-US" sz="1200" dirty="0">
                <a:latin typeface="Segoe UI" panose="020B0502040204020203" pitchFamily="34" charset="0"/>
                <a:cs typeface="Segoe UI" panose="020B0502040204020203" pitchFamily="34" charset="0"/>
              </a:rPr>
              <a:t>, Indonesia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dirty="0">
                <a:latin typeface="Segoe UI" panose="020B0502040204020203" pitchFamily="34" charset="0"/>
                <a:cs typeface="Segoe UI" panose="020B0502040204020203" pitchFamily="34" charset="0"/>
              </a:rPr>
              <a:t>Master of Agriculture – </a:t>
            </a:r>
            <a:r>
              <a:rPr lang="en-US" sz="1200" dirty="0" err="1">
                <a:latin typeface="Segoe UI" panose="020B0502040204020203" pitchFamily="34" charset="0"/>
                <a:cs typeface="Segoe UI" panose="020B0502040204020203" pitchFamily="34" charset="0"/>
              </a:rPr>
              <a:t>Unibraw</a:t>
            </a:r>
            <a:r>
              <a:rPr lang="en-US" sz="1200" dirty="0">
                <a:latin typeface="Segoe UI" panose="020B0502040204020203" pitchFamily="34" charset="0"/>
                <a:cs typeface="Segoe UI" panose="020B0502040204020203" pitchFamily="34" charset="0"/>
              </a:rPr>
              <a:t>, Indonesia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dirty="0">
                <a:latin typeface="Segoe UI" panose="020B0502040204020203" pitchFamily="34" charset="0"/>
                <a:cs typeface="Segoe UI" panose="020B0502040204020203" pitchFamily="34" charset="0"/>
              </a:rPr>
              <a:t>Master of Business administration – NPUST, Taiwan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FB23E28E-FC9F-DEF5-B3A4-D6D19EC09BA3}"/>
              </a:ext>
            </a:extLst>
          </p:cNvPr>
          <p:cNvSpPr txBox="1"/>
          <p:nvPr/>
        </p:nvSpPr>
        <p:spPr>
          <a:xfrm>
            <a:off x="709282" y="3027718"/>
            <a:ext cx="3354489" cy="156966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1200" b="1" dirty="0">
                <a:latin typeface="Segoe UI" panose="020B0502040204020203" pitchFamily="34" charset="0"/>
                <a:cs typeface="Segoe UI" panose="020B0502040204020203" pitchFamily="34" charset="0"/>
              </a:rPr>
              <a:t>Working experience </a:t>
            </a:r>
            <a:r>
              <a:rPr lang="en-US" sz="1100" b="1" i="1" dirty="0">
                <a:latin typeface="Segoe UI" panose="020B0502040204020203" pitchFamily="34" charset="0"/>
                <a:cs typeface="Segoe UI" panose="020B0502040204020203" pitchFamily="34" charset="0"/>
              </a:rPr>
              <a:t>(2012-2025)</a:t>
            </a:r>
            <a:r>
              <a:rPr lang="en-US" sz="1200" b="1" dirty="0">
                <a:latin typeface="Segoe UI" panose="020B0502040204020203" pitchFamily="34" charset="0"/>
                <a:cs typeface="Segoe UI" panose="020B0502040204020203" pitchFamily="34" charset="0"/>
              </a:rPr>
              <a:t>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dirty="0">
                <a:latin typeface="Segoe UI" panose="020B0502040204020203" pitchFamily="34" charset="0"/>
                <a:cs typeface="Segoe UI" panose="020B0502040204020203" pitchFamily="34" charset="0"/>
              </a:rPr>
              <a:t>Lecture Assistance – FP UB, Indonesia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dirty="0">
                <a:latin typeface="Segoe UI" panose="020B0502040204020203" pitchFamily="34" charset="0"/>
                <a:cs typeface="Segoe UI" panose="020B0502040204020203" pitchFamily="34" charset="0"/>
              </a:rPr>
              <a:t>PT HM Sampoerna – Sukorejo, Indonesia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dirty="0">
                <a:latin typeface="Segoe UI" panose="020B0502040204020203" pitchFamily="34" charset="0"/>
                <a:cs typeface="Segoe UI" panose="020B0502040204020203" pitchFamily="34" charset="0"/>
              </a:rPr>
              <a:t>PMTB – Bologna, Italy</a:t>
            </a:r>
          </a:p>
          <a:p>
            <a:endParaRPr lang="en-US" sz="1200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r>
              <a:rPr lang="en-US" sz="1200" dirty="0">
                <a:latin typeface="Segoe UI" panose="020B0502040204020203" pitchFamily="34" charset="0"/>
                <a:cs typeface="Segoe UI" panose="020B0502040204020203" pitchFamily="34" charset="0"/>
              </a:rPr>
              <a:t>Scope: Social and Env. Sustainability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>
                <a:latin typeface="Segoe UI" panose="020B0502040204020203" pitchFamily="34" charset="0"/>
                <a:cs typeface="Segoe UI" panose="020B0502040204020203" pitchFamily="34" charset="0"/>
              </a:rPr>
              <a:t>Worker in Supply chain – Human Right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>
                <a:latin typeface="Segoe UI" panose="020B0502040204020203" pitchFamily="34" charset="0"/>
                <a:cs typeface="Segoe UI" panose="020B0502040204020203" pitchFamily="34" charset="0"/>
              </a:rPr>
              <a:t>Carbon Footprint and Deforestation 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0EE147FD-20E0-2997-1CEF-3AC9943365B8}"/>
              </a:ext>
            </a:extLst>
          </p:cNvPr>
          <p:cNvSpPr txBox="1"/>
          <p:nvPr/>
        </p:nvSpPr>
        <p:spPr>
          <a:xfrm>
            <a:off x="433788" y="656693"/>
            <a:ext cx="3062017" cy="461665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1200" b="1" dirty="0">
                <a:latin typeface="Segoe UI" panose="020B0502040204020203" pitchFamily="34" charset="0"/>
                <a:ea typeface="Calibri" panose="020F0502020204030204" pitchFamily="34" charset="0"/>
                <a:cs typeface="Segoe UI" panose="020B0502040204020203" pitchFamily="34" charset="0"/>
              </a:rPr>
              <a:t>Born</a:t>
            </a:r>
            <a:r>
              <a:rPr lang="en-US" sz="1200" dirty="0">
                <a:latin typeface="Segoe UI" panose="020B0502040204020203" pitchFamily="34" charset="0"/>
                <a:ea typeface="Calibri" panose="020F0502020204030204" pitchFamily="34" charset="0"/>
                <a:cs typeface="Segoe UI" panose="020B0502040204020203" pitchFamily="34" charset="0"/>
              </a:rPr>
              <a:t>: </a:t>
            </a:r>
            <a:r>
              <a:rPr lang="en-US" sz="1200" dirty="0" err="1">
                <a:latin typeface="Segoe UI" panose="020B0502040204020203" pitchFamily="34" charset="0"/>
                <a:ea typeface="Calibri" panose="020F0502020204030204" pitchFamily="34" charset="0"/>
                <a:cs typeface="Segoe UI" panose="020B0502040204020203" pitchFamily="34" charset="0"/>
              </a:rPr>
              <a:t>Trawas</a:t>
            </a:r>
            <a:r>
              <a:rPr lang="en-US" sz="1200" dirty="0">
                <a:latin typeface="Segoe UI" panose="020B0502040204020203" pitchFamily="34" charset="0"/>
                <a:ea typeface="Calibri" panose="020F0502020204030204" pitchFamily="34" charset="0"/>
                <a:cs typeface="Segoe UI" panose="020B0502040204020203" pitchFamily="34" charset="0"/>
              </a:rPr>
              <a:t>, Mojokerto</a:t>
            </a:r>
          </a:p>
          <a:p>
            <a:r>
              <a:rPr lang="en-US" sz="1200" b="1" dirty="0">
                <a:latin typeface="Segoe UI" panose="020B0502040204020203" pitchFamily="34" charset="0"/>
                <a:ea typeface="Calibri" panose="020F0502020204030204" pitchFamily="34" charset="0"/>
                <a:cs typeface="Segoe UI" panose="020B0502040204020203" pitchFamily="34" charset="0"/>
              </a:rPr>
              <a:t>Current resident</a:t>
            </a:r>
            <a:r>
              <a:rPr lang="en-US" sz="1200" dirty="0">
                <a:latin typeface="Segoe UI" panose="020B0502040204020203" pitchFamily="34" charset="0"/>
                <a:ea typeface="Calibri" panose="020F0502020204030204" pitchFamily="34" charset="0"/>
                <a:cs typeface="Segoe UI" panose="020B0502040204020203" pitchFamily="34" charset="0"/>
              </a:rPr>
              <a:t>: Bologna, Italy </a:t>
            </a: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C68946B6-2C19-F13C-E25A-4232DFA7EF77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9162836" y="578845"/>
            <a:ext cx="3045547" cy="1760156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8843F62C-BCD6-63CF-CF9C-29E99EA58531}"/>
              </a:ext>
            </a:extLst>
          </p:cNvPr>
          <p:cNvSpPr txBox="1"/>
          <p:nvPr/>
        </p:nvSpPr>
        <p:spPr>
          <a:xfrm>
            <a:off x="8589756" y="425535"/>
            <a:ext cx="3062017" cy="276999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1200" b="1" dirty="0">
                <a:latin typeface="Segoe UI" panose="020B0502040204020203" pitchFamily="34" charset="0"/>
                <a:ea typeface="Calibri" panose="020F0502020204030204" pitchFamily="34" charset="0"/>
                <a:cs typeface="Segoe UI" panose="020B0502040204020203" pitchFamily="34" charset="0"/>
              </a:rPr>
              <a:t>Family First, …</a:t>
            </a:r>
            <a:endParaRPr lang="en-US" sz="1200" dirty="0">
              <a:latin typeface="Segoe UI" panose="020B0502040204020203" pitchFamily="34" charset="0"/>
              <a:ea typeface="Calibri" panose="020F0502020204030204" pitchFamily="34" charset="0"/>
              <a:cs typeface="Segoe UI" panose="020B0502040204020203" pitchFamily="34" charset="0"/>
            </a:endParaRP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57747059-E33B-0822-E3AB-80127A53A8CE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9917444" y="2656436"/>
            <a:ext cx="2274557" cy="2015221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ADA51850-E3B5-2201-D894-DC4568DDFC49}"/>
              </a:ext>
            </a:extLst>
          </p:cNvPr>
          <p:cNvSpPr txBox="1"/>
          <p:nvPr/>
        </p:nvSpPr>
        <p:spPr>
          <a:xfrm>
            <a:off x="8831920" y="3079851"/>
            <a:ext cx="1209781" cy="276999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1200" b="1" dirty="0">
                <a:latin typeface="Segoe UI" panose="020B0502040204020203" pitchFamily="34" charset="0"/>
                <a:ea typeface="Calibri" panose="020F0502020204030204" pitchFamily="34" charset="0"/>
                <a:cs typeface="Segoe UI" panose="020B0502040204020203" pitchFamily="34" charset="0"/>
              </a:rPr>
              <a:t>My hobby …</a:t>
            </a:r>
            <a:endParaRPr lang="en-US" sz="1200" dirty="0">
              <a:latin typeface="Segoe UI" panose="020B0502040204020203" pitchFamily="34" charset="0"/>
              <a:ea typeface="Calibri" panose="020F0502020204030204" pitchFamily="34" charset="0"/>
              <a:cs typeface="Segoe UI" panose="020B0502040204020203" pitchFamily="34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1519041D-49F4-8C4D-2897-EE3FDD5DDB01}"/>
              </a:ext>
            </a:extLst>
          </p:cNvPr>
          <p:cNvSpPr txBox="1"/>
          <p:nvPr/>
        </p:nvSpPr>
        <p:spPr>
          <a:xfrm>
            <a:off x="8831920" y="3415334"/>
            <a:ext cx="1209781" cy="1015663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112713" indent="-112713">
              <a:buFontTx/>
              <a:buChar char="-"/>
            </a:pPr>
            <a:r>
              <a:rPr lang="en-US" sz="1200" dirty="0">
                <a:latin typeface="Segoe UI" panose="020B0502040204020203" pitchFamily="34" charset="0"/>
                <a:ea typeface="Calibri" panose="020F0502020204030204" pitchFamily="34" charset="0"/>
                <a:cs typeface="Segoe UI" panose="020B0502040204020203" pitchFamily="34" charset="0"/>
              </a:rPr>
              <a:t>Sos-med</a:t>
            </a:r>
          </a:p>
          <a:p>
            <a:pPr marL="112713" indent="-112713">
              <a:buFontTx/>
              <a:buChar char="-"/>
            </a:pPr>
            <a:r>
              <a:rPr lang="en-US" sz="1200" dirty="0">
                <a:latin typeface="Segoe UI" panose="020B0502040204020203" pitchFamily="34" charset="0"/>
                <a:ea typeface="Calibri" panose="020F0502020204030204" pitchFamily="34" charset="0"/>
                <a:cs typeface="Segoe UI" panose="020B0502040204020203" pitchFamily="34" charset="0"/>
              </a:rPr>
              <a:t>Photo/ videography</a:t>
            </a:r>
          </a:p>
          <a:p>
            <a:pPr marL="112713" indent="-112713">
              <a:buFontTx/>
              <a:buChar char="-"/>
            </a:pPr>
            <a:r>
              <a:rPr lang="en-US" sz="1200" dirty="0">
                <a:latin typeface="Segoe UI" panose="020B0502040204020203" pitchFamily="34" charset="0"/>
                <a:ea typeface="Calibri" panose="020F0502020204030204" pitchFamily="34" charset="0"/>
                <a:cs typeface="Segoe UI" panose="020B0502040204020203" pitchFamily="34" charset="0"/>
              </a:rPr>
              <a:t>Dance</a:t>
            </a:r>
          </a:p>
          <a:p>
            <a:pPr marL="112713" indent="-112713">
              <a:buFontTx/>
              <a:buChar char="-"/>
            </a:pPr>
            <a:r>
              <a:rPr lang="en-US" sz="1200" dirty="0">
                <a:latin typeface="Segoe UI" panose="020B0502040204020203" pitchFamily="34" charset="0"/>
                <a:ea typeface="Calibri" panose="020F0502020204030204" pitchFamily="34" charset="0"/>
                <a:cs typeface="Segoe UI" panose="020B0502040204020203" pitchFamily="34" charset="0"/>
              </a:rPr>
              <a:t>K-pop-</a:t>
            </a:r>
            <a:r>
              <a:rPr lang="en-US" sz="1200" dirty="0" err="1">
                <a:latin typeface="Segoe UI" panose="020B0502040204020203" pitchFamily="34" charset="0"/>
                <a:ea typeface="Calibri" panose="020F0502020204030204" pitchFamily="34" charset="0"/>
                <a:cs typeface="Segoe UI" panose="020B0502040204020203" pitchFamily="34" charset="0"/>
              </a:rPr>
              <a:t>ers</a:t>
            </a:r>
            <a:r>
              <a:rPr lang="en-US" sz="1200" dirty="0">
                <a:latin typeface="Segoe UI" panose="020B0502040204020203" pitchFamily="34" charset="0"/>
                <a:ea typeface="Calibri" panose="020F0502020204030204" pitchFamily="34" charset="0"/>
                <a:cs typeface="Segoe UI" panose="020B0502040204020203" pitchFamily="34" charset="0"/>
              </a:rPr>
              <a:t> </a:t>
            </a:r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BC61F518-C6D3-369C-E901-446DFBBEA464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97584" l="0" r="100000">
                        <a14:foregroundMark x1="13529" y1="33289" x2="13529" y2="33289"/>
                        <a14:foregroundMark x1="14706" y1="55436" x2="14706" y2="55436"/>
                        <a14:foregroundMark x1="13333" y1="51007" x2="13333" y2="51007"/>
                        <a14:foregroundMark x1="11569" y1="59329" x2="11569" y2="59329"/>
                        <a14:foregroundMark x1="20392" y1="73960" x2="20392" y2="73960"/>
                        <a14:foregroundMark x1="20588" y1="77047" x2="20588" y2="77047"/>
                        <a14:foregroundMark x1="38627" y1="86711" x2="38627" y2="86711"/>
                        <a14:foregroundMark x1="78235" y1="58389" x2="78235" y2="58389"/>
                        <a14:foregroundMark x1="70196" y1="90872" x2="70196" y2="90872"/>
                        <a14:foregroundMark x1="73137" y1="87785" x2="73137" y2="87785"/>
                        <a14:foregroundMark x1="62353" y1="95973" x2="62353" y2="95973"/>
                        <a14:foregroundMark x1="70588" y1="94497" x2="70588" y2="94497"/>
                        <a14:foregroundMark x1="55882" y1="97584" x2="55882" y2="97584"/>
                        <a14:foregroundMark x1="59608" y1="91544" x2="59608" y2="91544"/>
                        <a14:foregroundMark x1="69412" y1="93557" x2="69412" y2="93557"/>
                        <a14:foregroundMark x1="35882" y1="86443" x2="35882" y2="86443"/>
                        <a14:foregroundMark x1="34510" y1="86443" x2="34510" y2="86443"/>
                        <a14:foregroundMark x1="17843" y1="82282" x2="17843" y2="82282"/>
                        <a14:foregroundMark x1="16667" y1="81342" x2="16667" y2="81342"/>
                        <a14:foregroundMark x1="16863" y1="80000" x2="16863" y2="80000"/>
                        <a14:foregroundMark x1="17451" y1="79597" x2="17451" y2="79597"/>
                        <a14:foregroundMark x1="18431" y1="79463" x2="18431" y2="79463"/>
                        <a14:foregroundMark x1="17843" y1="83490" x2="17843" y2="83490"/>
                        <a14:foregroundMark x1="18824" y1="85235" x2="18824" y2="85235"/>
                        <a14:foregroundMark x1="20000" y1="86040" x2="20000" y2="86040"/>
                        <a14:foregroundMark x1="21961" y1="87785" x2="21961" y2="87785"/>
                        <a14:foregroundMark x1="23922" y1="88725" x2="23922" y2="88725"/>
                        <a14:foregroundMark x1="27647" y1="88859" x2="27647" y2="88859"/>
                        <a14:foregroundMark x1="28235" y1="87919" x2="28235" y2="87919"/>
                        <a14:foregroundMark x1="28824" y1="87919" x2="28824" y2="87919"/>
                        <a14:foregroundMark x1="25686" y1="88322" x2="25686" y2="88322"/>
                        <a14:foregroundMark x1="25490" y1="88725" x2="25490" y2="88725"/>
                        <a14:foregroundMark x1="38627" y1="89530" x2="38627" y2="89530"/>
                        <a14:foregroundMark x1="37059" y1="89262" x2="37843" y2="89128"/>
                        <a14:foregroundMark x1="36078" y1="88054" x2="36078" y2="88054"/>
                        <a14:foregroundMark x1="39020" y1="90604" x2="39020" y2="90604"/>
                        <a14:foregroundMark x1="40980" y1="90470" x2="40980" y2="90470"/>
                        <a14:foregroundMark x1="42549" y1="90201" x2="42549" y2="90201"/>
                        <a14:foregroundMark x1="43137" y1="89262" x2="43137" y2="89262"/>
                        <a14:foregroundMark x1="44314" y1="88859" x2="44314" y2="88859"/>
                        <a14:foregroundMark x1="43725" y1="87114" x2="43725" y2="8711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0740659" y="4671657"/>
            <a:ext cx="1502711" cy="2195610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45AD9184-DCBD-7BAC-C60F-75C1330212CA}"/>
              </a:ext>
            </a:extLst>
          </p:cNvPr>
          <p:cNvSpPr txBox="1"/>
          <p:nvPr/>
        </p:nvSpPr>
        <p:spPr>
          <a:xfrm>
            <a:off x="9623349" y="5139803"/>
            <a:ext cx="1331866" cy="129266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1200" b="1" dirty="0">
                <a:latin typeface="Segoe UI" panose="020B0502040204020203" pitchFamily="34" charset="0"/>
                <a:ea typeface="Calibri" panose="020F0502020204030204" pitchFamily="34" charset="0"/>
                <a:cs typeface="Segoe UI" panose="020B0502040204020203" pitchFamily="34" charset="0"/>
              </a:rPr>
              <a:t>Lived ...</a:t>
            </a:r>
            <a:endParaRPr lang="en-US" b="1" dirty="0">
              <a:latin typeface="Segoe UI" panose="020B0502040204020203" pitchFamily="34" charset="0"/>
              <a:ea typeface="Calibri" panose="020F0502020204030204" pitchFamily="34" charset="0"/>
              <a:cs typeface="Segoe UI" panose="020B0502040204020203" pitchFamily="34" charset="0"/>
            </a:endParaRPr>
          </a:p>
          <a:p>
            <a:pPr marL="112713" indent="-112713">
              <a:buFontTx/>
              <a:buChar char="-"/>
            </a:pPr>
            <a:r>
              <a:rPr lang="en-US" b="1" dirty="0">
                <a:latin typeface="Segoe UI" panose="020B0502040204020203" pitchFamily="34" charset="0"/>
                <a:ea typeface="Calibri" panose="020F0502020204030204" pitchFamily="34" charset="0"/>
                <a:cs typeface="Segoe UI" panose="020B0502040204020203" pitchFamily="34" charset="0"/>
              </a:rPr>
              <a:t>4</a:t>
            </a:r>
            <a:r>
              <a:rPr lang="en-US" sz="1200" dirty="0">
                <a:latin typeface="Segoe UI" panose="020B0502040204020203" pitchFamily="34" charset="0"/>
                <a:ea typeface="Calibri" panose="020F0502020204030204" pitchFamily="34" charset="0"/>
                <a:cs typeface="Segoe UI" panose="020B0502040204020203" pitchFamily="34" charset="0"/>
              </a:rPr>
              <a:t> countries</a:t>
            </a:r>
          </a:p>
          <a:p>
            <a:r>
              <a:rPr lang="en-US" sz="1200" b="1" dirty="0">
                <a:latin typeface="Segoe UI" panose="020B0502040204020203" pitchFamily="34" charset="0"/>
                <a:ea typeface="Calibri" panose="020F0502020204030204" pitchFamily="34" charset="0"/>
                <a:cs typeface="Segoe UI" panose="020B0502040204020203" pitchFamily="34" charset="0"/>
              </a:rPr>
              <a:t>Travel ...</a:t>
            </a:r>
            <a:endParaRPr lang="en-US" sz="1200" dirty="0">
              <a:latin typeface="Segoe UI" panose="020B0502040204020203" pitchFamily="34" charset="0"/>
              <a:ea typeface="Calibri" panose="020F0502020204030204" pitchFamily="34" charset="0"/>
              <a:cs typeface="Segoe UI" panose="020B0502040204020203" pitchFamily="34" charset="0"/>
            </a:endParaRPr>
          </a:p>
          <a:p>
            <a:pPr marL="112713" indent="-112713">
              <a:buFontTx/>
              <a:buChar char="-"/>
            </a:pPr>
            <a:r>
              <a:rPr lang="en-US" b="1" dirty="0">
                <a:latin typeface="Segoe UI" panose="020B0502040204020203" pitchFamily="34" charset="0"/>
                <a:ea typeface="Calibri" panose="020F0502020204030204" pitchFamily="34" charset="0"/>
                <a:cs typeface="Segoe UI" panose="020B0502040204020203" pitchFamily="34" charset="0"/>
              </a:rPr>
              <a:t>4</a:t>
            </a:r>
            <a:r>
              <a:rPr lang="en-US" sz="1200" dirty="0">
                <a:latin typeface="Segoe UI" panose="020B0502040204020203" pitchFamily="34" charset="0"/>
                <a:ea typeface="Calibri" panose="020F0502020204030204" pitchFamily="34" charset="0"/>
                <a:cs typeface="Segoe UI" panose="020B0502040204020203" pitchFamily="34" charset="0"/>
              </a:rPr>
              <a:t> continents </a:t>
            </a:r>
          </a:p>
          <a:p>
            <a:pPr marL="112713" indent="-112713">
              <a:buFontTx/>
              <a:buChar char="-"/>
            </a:pPr>
            <a:r>
              <a:rPr lang="en-US" b="1" dirty="0">
                <a:latin typeface="Segoe UI" panose="020B0502040204020203" pitchFamily="34" charset="0"/>
                <a:ea typeface="Calibri" panose="020F0502020204030204" pitchFamily="34" charset="0"/>
                <a:cs typeface="Segoe UI" panose="020B0502040204020203" pitchFamily="34" charset="0"/>
              </a:rPr>
              <a:t>38</a:t>
            </a:r>
            <a:r>
              <a:rPr lang="en-US" sz="1200" dirty="0">
                <a:latin typeface="Segoe UI" panose="020B0502040204020203" pitchFamily="34" charset="0"/>
                <a:ea typeface="Calibri" panose="020F0502020204030204" pitchFamily="34" charset="0"/>
                <a:cs typeface="Segoe UI" panose="020B0502040204020203" pitchFamily="34" charset="0"/>
              </a:rPr>
              <a:t> countries</a:t>
            </a:r>
          </a:p>
        </p:txBody>
      </p:sp>
    </p:spTree>
    <p:extLst>
      <p:ext uri="{BB962C8B-B14F-4D97-AF65-F5344CB8AC3E}">
        <p14:creationId xmlns:p14="http://schemas.microsoft.com/office/powerpoint/2010/main" val="6145590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" name="Group 42">
            <a:extLst>
              <a:ext uri="{FF2B5EF4-FFF2-40B4-BE49-F238E27FC236}">
                <a16:creationId xmlns:a16="http://schemas.microsoft.com/office/drawing/2014/main" id="{D14F6CF4-7930-47F7-B27D-242EB49491D1}"/>
              </a:ext>
            </a:extLst>
          </p:cNvPr>
          <p:cNvGrpSpPr/>
          <p:nvPr/>
        </p:nvGrpSpPr>
        <p:grpSpPr>
          <a:xfrm>
            <a:off x="5276774" y="838200"/>
            <a:ext cx="1809827" cy="5594807"/>
            <a:chOff x="5295824" y="914400"/>
            <a:chExt cx="1809827" cy="5594807"/>
          </a:xfrm>
        </p:grpSpPr>
        <p:sp>
          <p:nvSpPr>
            <p:cNvPr id="4" name="Oval 21">
              <a:extLst>
                <a:ext uri="{FF2B5EF4-FFF2-40B4-BE49-F238E27FC236}">
                  <a16:creationId xmlns:a16="http://schemas.microsoft.com/office/drawing/2014/main" id="{E84D7F80-12B4-43EA-A142-9AA28DF4324F}"/>
                </a:ext>
              </a:extLst>
            </p:cNvPr>
            <p:cNvSpPr/>
            <p:nvPr/>
          </p:nvSpPr>
          <p:spPr>
            <a:xfrm>
              <a:off x="5674687" y="1692745"/>
              <a:ext cx="1059192" cy="1755774"/>
            </a:xfrm>
            <a:custGeom>
              <a:avLst/>
              <a:gdLst/>
              <a:ahLst/>
              <a:cxnLst/>
              <a:rect l="l" t="t" r="r" b="b"/>
              <a:pathLst>
                <a:path w="1368152" h="2298537">
                  <a:moveTo>
                    <a:pt x="684076" y="0"/>
                  </a:moveTo>
                  <a:cubicBezTo>
                    <a:pt x="803370" y="0"/>
                    <a:pt x="900076" y="96706"/>
                    <a:pt x="900076" y="216000"/>
                  </a:cubicBezTo>
                  <a:cubicBezTo>
                    <a:pt x="900076" y="287268"/>
                    <a:pt x="865561" y="350475"/>
                    <a:pt x="810076" y="386760"/>
                  </a:cubicBezTo>
                  <a:lnTo>
                    <a:pt x="810076" y="450517"/>
                  </a:lnTo>
                  <a:lnTo>
                    <a:pt x="1368152" y="450517"/>
                  </a:lnTo>
                  <a:lnTo>
                    <a:pt x="1368152" y="895744"/>
                  </a:lnTo>
                  <a:cubicBezTo>
                    <a:pt x="1331417" y="875468"/>
                    <a:pt x="1289090" y="864516"/>
                    <a:pt x="1244206" y="864516"/>
                  </a:cubicBezTo>
                  <a:cubicBezTo>
                    <a:pt x="1095089" y="864516"/>
                    <a:pt x="974206" y="985399"/>
                    <a:pt x="974206" y="1134516"/>
                  </a:cubicBezTo>
                  <a:cubicBezTo>
                    <a:pt x="974206" y="1283633"/>
                    <a:pt x="1095089" y="1404516"/>
                    <a:pt x="1244206" y="1404516"/>
                  </a:cubicBezTo>
                  <a:cubicBezTo>
                    <a:pt x="1289090" y="1404516"/>
                    <a:pt x="1331417" y="1393563"/>
                    <a:pt x="1368152" y="1373288"/>
                  </a:cubicBezTo>
                  <a:lnTo>
                    <a:pt x="1368152" y="1818517"/>
                  </a:lnTo>
                  <a:lnTo>
                    <a:pt x="810076" y="1818517"/>
                  </a:lnTo>
                  <a:lnTo>
                    <a:pt x="810076" y="1911777"/>
                  </a:lnTo>
                  <a:cubicBezTo>
                    <a:pt x="865561" y="1948062"/>
                    <a:pt x="900076" y="2011269"/>
                    <a:pt x="900076" y="2082537"/>
                  </a:cubicBezTo>
                  <a:cubicBezTo>
                    <a:pt x="900076" y="2201831"/>
                    <a:pt x="803370" y="2298537"/>
                    <a:pt x="684076" y="2298537"/>
                  </a:cubicBezTo>
                  <a:cubicBezTo>
                    <a:pt x="564782" y="2298537"/>
                    <a:pt x="468076" y="2201831"/>
                    <a:pt x="468076" y="2082537"/>
                  </a:cubicBezTo>
                  <a:cubicBezTo>
                    <a:pt x="468076" y="2011269"/>
                    <a:pt x="502591" y="1948062"/>
                    <a:pt x="558076" y="1911777"/>
                  </a:cubicBezTo>
                  <a:lnTo>
                    <a:pt x="558076" y="1818517"/>
                  </a:lnTo>
                  <a:lnTo>
                    <a:pt x="0" y="1818517"/>
                  </a:lnTo>
                  <a:lnTo>
                    <a:pt x="0" y="1368933"/>
                  </a:lnTo>
                  <a:cubicBezTo>
                    <a:pt x="39235" y="1391659"/>
                    <a:pt x="84862" y="1404516"/>
                    <a:pt x="133491" y="1404516"/>
                  </a:cubicBezTo>
                  <a:cubicBezTo>
                    <a:pt x="282608" y="1404516"/>
                    <a:pt x="403491" y="1283633"/>
                    <a:pt x="403491" y="1134516"/>
                  </a:cubicBezTo>
                  <a:cubicBezTo>
                    <a:pt x="403491" y="985399"/>
                    <a:pt x="282608" y="864516"/>
                    <a:pt x="133491" y="864516"/>
                  </a:cubicBezTo>
                  <a:cubicBezTo>
                    <a:pt x="84862" y="864516"/>
                    <a:pt x="39235" y="877372"/>
                    <a:pt x="0" y="900098"/>
                  </a:cubicBezTo>
                  <a:lnTo>
                    <a:pt x="0" y="450517"/>
                  </a:lnTo>
                  <a:lnTo>
                    <a:pt x="558076" y="450517"/>
                  </a:lnTo>
                  <a:lnTo>
                    <a:pt x="558076" y="386760"/>
                  </a:lnTo>
                  <a:cubicBezTo>
                    <a:pt x="502591" y="350475"/>
                    <a:pt x="468076" y="287268"/>
                    <a:pt x="468076" y="216000"/>
                  </a:cubicBezTo>
                  <a:cubicBezTo>
                    <a:pt x="468076" y="96706"/>
                    <a:pt x="564782" y="0"/>
                    <a:pt x="684076" y="0"/>
                  </a:cubicBezTo>
                  <a:close/>
                </a:path>
              </a:pathLst>
            </a:custGeom>
            <a:solidFill>
              <a:schemeClr val="accent2"/>
            </a:solidFill>
            <a:ln w="6350">
              <a:gradFill>
                <a:gsLst>
                  <a:gs pos="0">
                    <a:schemeClr val="bg1"/>
                  </a:gs>
                  <a:gs pos="100000">
                    <a:schemeClr val="accent1">
                      <a:tint val="23500"/>
                      <a:satMod val="160000"/>
                      <a:alpha val="0"/>
                    </a:schemeClr>
                  </a:gs>
                </a:gsLst>
                <a:lin ang="15600000" scaled="0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80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5" name="Oval 21">
              <a:extLst>
                <a:ext uri="{FF2B5EF4-FFF2-40B4-BE49-F238E27FC236}">
                  <a16:creationId xmlns:a16="http://schemas.microsoft.com/office/drawing/2014/main" id="{DAD33A40-AB58-47FD-BE48-F0907667BC30}"/>
                </a:ext>
              </a:extLst>
            </p:cNvPr>
            <p:cNvSpPr/>
            <p:nvPr/>
          </p:nvSpPr>
          <p:spPr>
            <a:xfrm rot="5400000">
              <a:off x="5497744" y="723329"/>
              <a:ext cx="1045064" cy="1427206"/>
            </a:xfrm>
            <a:custGeom>
              <a:avLst/>
              <a:gdLst>
                <a:gd name="connsiteX0" fmla="*/ 1449013 w 1449013"/>
                <a:gd name="connsiteY0" fmla="*/ 0 h 1952472"/>
                <a:gd name="connsiteX1" fmla="*/ 1449013 w 1449013"/>
                <a:gd name="connsiteY1" fmla="*/ 466741 h 1952472"/>
                <a:gd name="connsiteX2" fmla="*/ 1317741 w 1449013"/>
                <a:gd name="connsiteY2" fmla="*/ 433666 h 1952472"/>
                <a:gd name="connsiteX3" fmla="*/ 1031784 w 1449013"/>
                <a:gd name="connsiteY3" fmla="*/ 719630 h 1952472"/>
                <a:gd name="connsiteX4" fmla="*/ 1317741 w 1449013"/>
                <a:gd name="connsiteY4" fmla="*/ 1005593 h 1952472"/>
                <a:gd name="connsiteX5" fmla="*/ 1449013 w 1449013"/>
                <a:gd name="connsiteY5" fmla="*/ 972519 h 1952472"/>
                <a:gd name="connsiteX6" fmla="*/ 1449013 w 1449013"/>
                <a:gd name="connsiteY6" fmla="*/ 1444072 h 1952472"/>
                <a:gd name="connsiteX7" fmla="*/ 857954 w 1449013"/>
                <a:gd name="connsiteY7" fmla="*/ 1444072 h 1952472"/>
                <a:gd name="connsiteX8" fmla="*/ 857954 w 1449013"/>
                <a:gd name="connsiteY8" fmla="*/ 1542845 h 1952472"/>
                <a:gd name="connsiteX9" fmla="*/ 953273 w 1449013"/>
                <a:gd name="connsiteY9" fmla="*/ 1723701 h 1952472"/>
                <a:gd name="connsiteX10" fmla="*/ 724507 w 1449013"/>
                <a:gd name="connsiteY10" fmla="*/ 1952472 h 1952472"/>
                <a:gd name="connsiteX11" fmla="*/ 495741 w 1449013"/>
                <a:gd name="connsiteY11" fmla="*/ 1723701 h 1952472"/>
                <a:gd name="connsiteX12" fmla="*/ 591060 w 1449013"/>
                <a:gd name="connsiteY12" fmla="*/ 1542845 h 1952472"/>
                <a:gd name="connsiteX13" fmla="*/ 591060 w 1449013"/>
                <a:gd name="connsiteY13" fmla="*/ 1444072 h 1952472"/>
                <a:gd name="connsiteX14" fmla="*/ 0 w 1449013"/>
                <a:gd name="connsiteY14" fmla="*/ 1444072 h 1952472"/>
                <a:gd name="connsiteX15" fmla="*/ 0 w 1449013"/>
                <a:gd name="connsiteY15" fmla="*/ 967906 h 1952472"/>
                <a:gd name="connsiteX16" fmla="*/ 427338 w 1449013"/>
                <a:gd name="connsiteY16" fmla="*/ 719630 h 1952472"/>
                <a:gd name="connsiteX17" fmla="*/ 141381 w 1449013"/>
                <a:gd name="connsiteY17" fmla="*/ 433666 h 1952472"/>
                <a:gd name="connsiteX18" fmla="*/ 0 w 1449013"/>
                <a:gd name="connsiteY18" fmla="*/ 471352 h 1952472"/>
                <a:gd name="connsiteX19" fmla="*/ 0 w 1449013"/>
                <a:gd name="connsiteY19" fmla="*/ 0 h 1952472"/>
                <a:gd name="connsiteX20" fmla="*/ 1449013 w 1449013"/>
                <a:gd name="connsiteY20" fmla="*/ 0 h 1952472"/>
                <a:gd name="connsiteX0" fmla="*/ 1449013 w 1449013"/>
                <a:gd name="connsiteY0" fmla="*/ 0 h 1952472"/>
                <a:gd name="connsiteX1" fmla="*/ 1449013 w 1449013"/>
                <a:gd name="connsiteY1" fmla="*/ 466741 h 1952472"/>
                <a:gd name="connsiteX2" fmla="*/ 1317741 w 1449013"/>
                <a:gd name="connsiteY2" fmla="*/ 433666 h 1952472"/>
                <a:gd name="connsiteX3" fmla="*/ 1031784 w 1449013"/>
                <a:gd name="connsiteY3" fmla="*/ 719630 h 1952472"/>
                <a:gd name="connsiteX4" fmla="*/ 1317741 w 1449013"/>
                <a:gd name="connsiteY4" fmla="*/ 1005593 h 1952472"/>
                <a:gd name="connsiteX5" fmla="*/ 1449013 w 1449013"/>
                <a:gd name="connsiteY5" fmla="*/ 972519 h 1952472"/>
                <a:gd name="connsiteX6" fmla="*/ 1449013 w 1449013"/>
                <a:gd name="connsiteY6" fmla="*/ 1444072 h 1952472"/>
                <a:gd name="connsiteX7" fmla="*/ 857954 w 1449013"/>
                <a:gd name="connsiteY7" fmla="*/ 1444072 h 1952472"/>
                <a:gd name="connsiteX8" fmla="*/ 857954 w 1449013"/>
                <a:gd name="connsiteY8" fmla="*/ 1542845 h 1952472"/>
                <a:gd name="connsiteX9" fmla="*/ 953273 w 1449013"/>
                <a:gd name="connsiteY9" fmla="*/ 1723701 h 1952472"/>
                <a:gd name="connsiteX10" fmla="*/ 724507 w 1449013"/>
                <a:gd name="connsiteY10" fmla="*/ 1952472 h 1952472"/>
                <a:gd name="connsiteX11" fmla="*/ 495741 w 1449013"/>
                <a:gd name="connsiteY11" fmla="*/ 1723701 h 1952472"/>
                <a:gd name="connsiteX12" fmla="*/ 591060 w 1449013"/>
                <a:gd name="connsiteY12" fmla="*/ 1542845 h 1952472"/>
                <a:gd name="connsiteX13" fmla="*/ 591060 w 1449013"/>
                <a:gd name="connsiteY13" fmla="*/ 1444072 h 1952472"/>
                <a:gd name="connsiteX14" fmla="*/ 0 w 1449013"/>
                <a:gd name="connsiteY14" fmla="*/ 1444072 h 1952472"/>
                <a:gd name="connsiteX15" fmla="*/ 0 w 1449013"/>
                <a:gd name="connsiteY15" fmla="*/ 967906 h 1952472"/>
                <a:gd name="connsiteX16" fmla="*/ 141381 w 1449013"/>
                <a:gd name="connsiteY16" fmla="*/ 433666 h 1952472"/>
                <a:gd name="connsiteX17" fmla="*/ 0 w 1449013"/>
                <a:gd name="connsiteY17" fmla="*/ 471352 h 1952472"/>
                <a:gd name="connsiteX18" fmla="*/ 0 w 1449013"/>
                <a:gd name="connsiteY18" fmla="*/ 0 h 1952472"/>
                <a:gd name="connsiteX19" fmla="*/ 1449013 w 1449013"/>
                <a:gd name="connsiteY19" fmla="*/ 0 h 1952472"/>
                <a:gd name="connsiteX0" fmla="*/ 1449013 w 1449013"/>
                <a:gd name="connsiteY0" fmla="*/ 0 h 1952472"/>
                <a:gd name="connsiteX1" fmla="*/ 1449013 w 1449013"/>
                <a:gd name="connsiteY1" fmla="*/ 466741 h 1952472"/>
                <a:gd name="connsiteX2" fmla="*/ 1317741 w 1449013"/>
                <a:gd name="connsiteY2" fmla="*/ 433666 h 1952472"/>
                <a:gd name="connsiteX3" fmla="*/ 1031784 w 1449013"/>
                <a:gd name="connsiteY3" fmla="*/ 719630 h 1952472"/>
                <a:gd name="connsiteX4" fmla="*/ 1317741 w 1449013"/>
                <a:gd name="connsiteY4" fmla="*/ 1005593 h 1952472"/>
                <a:gd name="connsiteX5" fmla="*/ 1449013 w 1449013"/>
                <a:gd name="connsiteY5" fmla="*/ 972519 h 1952472"/>
                <a:gd name="connsiteX6" fmla="*/ 1449013 w 1449013"/>
                <a:gd name="connsiteY6" fmla="*/ 1444072 h 1952472"/>
                <a:gd name="connsiteX7" fmla="*/ 857954 w 1449013"/>
                <a:gd name="connsiteY7" fmla="*/ 1444072 h 1952472"/>
                <a:gd name="connsiteX8" fmla="*/ 857954 w 1449013"/>
                <a:gd name="connsiteY8" fmla="*/ 1542845 h 1952472"/>
                <a:gd name="connsiteX9" fmla="*/ 953273 w 1449013"/>
                <a:gd name="connsiteY9" fmla="*/ 1723701 h 1952472"/>
                <a:gd name="connsiteX10" fmla="*/ 724507 w 1449013"/>
                <a:gd name="connsiteY10" fmla="*/ 1952472 h 1952472"/>
                <a:gd name="connsiteX11" fmla="*/ 495741 w 1449013"/>
                <a:gd name="connsiteY11" fmla="*/ 1723701 h 1952472"/>
                <a:gd name="connsiteX12" fmla="*/ 591060 w 1449013"/>
                <a:gd name="connsiteY12" fmla="*/ 1542845 h 1952472"/>
                <a:gd name="connsiteX13" fmla="*/ 591060 w 1449013"/>
                <a:gd name="connsiteY13" fmla="*/ 1444072 h 1952472"/>
                <a:gd name="connsiteX14" fmla="*/ 0 w 1449013"/>
                <a:gd name="connsiteY14" fmla="*/ 1444072 h 1952472"/>
                <a:gd name="connsiteX15" fmla="*/ 0 w 1449013"/>
                <a:gd name="connsiteY15" fmla="*/ 967906 h 1952472"/>
                <a:gd name="connsiteX16" fmla="*/ 0 w 1449013"/>
                <a:gd name="connsiteY16" fmla="*/ 471352 h 1952472"/>
                <a:gd name="connsiteX17" fmla="*/ 0 w 1449013"/>
                <a:gd name="connsiteY17" fmla="*/ 0 h 1952472"/>
                <a:gd name="connsiteX18" fmla="*/ 1449013 w 1449013"/>
                <a:gd name="connsiteY18" fmla="*/ 0 h 1952472"/>
                <a:gd name="connsiteX0" fmla="*/ 1449013 w 1449013"/>
                <a:gd name="connsiteY0" fmla="*/ 0 h 1952472"/>
                <a:gd name="connsiteX1" fmla="*/ 1449013 w 1449013"/>
                <a:gd name="connsiteY1" fmla="*/ 466741 h 1952472"/>
                <a:gd name="connsiteX2" fmla="*/ 1317741 w 1449013"/>
                <a:gd name="connsiteY2" fmla="*/ 433666 h 1952472"/>
                <a:gd name="connsiteX3" fmla="*/ 1031784 w 1449013"/>
                <a:gd name="connsiteY3" fmla="*/ 719630 h 1952472"/>
                <a:gd name="connsiteX4" fmla="*/ 1317741 w 1449013"/>
                <a:gd name="connsiteY4" fmla="*/ 1005593 h 1952472"/>
                <a:gd name="connsiteX5" fmla="*/ 1449013 w 1449013"/>
                <a:gd name="connsiteY5" fmla="*/ 972519 h 1952472"/>
                <a:gd name="connsiteX6" fmla="*/ 1449013 w 1449013"/>
                <a:gd name="connsiteY6" fmla="*/ 1444072 h 1952472"/>
                <a:gd name="connsiteX7" fmla="*/ 857954 w 1449013"/>
                <a:gd name="connsiteY7" fmla="*/ 1444072 h 1952472"/>
                <a:gd name="connsiteX8" fmla="*/ 857954 w 1449013"/>
                <a:gd name="connsiteY8" fmla="*/ 1542845 h 1952472"/>
                <a:gd name="connsiteX9" fmla="*/ 953273 w 1449013"/>
                <a:gd name="connsiteY9" fmla="*/ 1723701 h 1952472"/>
                <a:gd name="connsiteX10" fmla="*/ 724507 w 1449013"/>
                <a:gd name="connsiteY10" fmla="*/ 1952472 h 1952472"/>
                <a:gd name="connsiteX11" fmla="*/ 495741 w 1449013"/>
                <a:gd name="connsiteY11" fmla="*/ 1723701 h 1952472"/>
                <a:gd name="connsiteX12" fmla="*/ 591060 w 1449013"/>
                <a:gd name="connsiteY12" fmla="*/ 1542845 h 1952472"/>
                <a:gd name="connsiteX13" fmla="*/ 591060 w 1449013"/>
                <a:gd name="connsiteY13" fmla="*/ 1444072 h 1952472"/>
                <a:gd name="connsiteX14" fmla="*/ 0 w 1449013"/>
                <a:gd name="connsiteY14" fmla="*/ 1444072 h 1952472"/>
                <a:gd name="connsiteX15" fmla="*/ 0 w 1449013"/>
                <a:gd name="connsiteY15" fmla="*/ 967906 h 1952472"/>
                <a:gd name="connsiteX16" fmla="*/ 0 w 1449013"/>
                <a:gd name="connsiteY16" fmla="*/ 0 h 1952472"/>
                <a:gd name="connsiteX17" fmla="*/ 1449013 w 1449013"/>
                <a:gd name="connsiteY17" fmla="*/ 0 h 1952472"/>
                <a:gd name="connsiteX0" fmla="*/ 1449013 w 1449013"/>
                <a:gd name="connsiteY0" fmla="*/ 0 h 1952472"/>
                <a:gd name="connsiteX1" fmla="*/ 1449013 w 1449013"/>
                <a:gd name="connsiteY1" fmla="*/ 466741 h 1952472"/>
                <a:gd name="connsiteX2" fmla="*/ 1317741 w 1449013"/>
                <a:gd name="connsiteY2" fmla="*/ 433666 h 1952472"/>
                <a:gd name="connsiteX3" fmla="*/ 1031784 w 1449013"/>
                <a:gd name="connsiteY3" fmla="*/ 719630 h 1952472"/>
                <a:gd name="connsiteX4" fmla="*/ 1317741 w 1449013"/>
                <a:gd name="connsiteY4" fmla="*/ 1005593 h 1952472"/>
                <a:gd name="connsiteX5" fmla="*/ 1449013 w 1449013"/>
                <a:gd name="connsiteY5" fmla="*/ 972519 h 1952472"/>
                <a:gd name="connsiteX6" fmla="*/ 1449013 w 1449013"/>
                <a:gd name="connsiteY6" fmla="*/ 1444072 h 1952472"/>
                <a:gd name="connsiteX7" fmla="*/ 857954 w 1449013"/>
                <a:gd name="connsiteY7" fmla="*/ 1444072 h 1952472"/>
                <a:gd name="connsiteX8" fmla="*/ 857954 w 1449013"/>
                <a:gd name="connsiteY8" fmla="*/ 1542845 h 1952472"/>
                <a:gd name="connsiteX9" fmla="*/ 953273 w 1449013"/>
                <a:gd name="connsiteY9" fmla="*/ 1723701 h 1952472"/>
                <a:gd name="connsiteX10" fmla="*/ 724507 w 1449013"/>
                <a:gd name="connsiteY10" fmla="*/ 1952472 h 1952472"/>
                <a:gd name="connsiteX11" fmla="*/ 495741 w 1449013"/>
                <a:gd name="connsiteY11" fmla="*/ 1723701 h 1952472"/>
                <a:gd name="connsiteX12" fmla="*/ 591060 w 1449013"/>
                <a:gd name="connsiteY12" fmla="*/ 1542845 h 1952472"/>
                <a:gd name="connsiteX13" fmla="*/ 591060 w 1449013"/>
                <a:gd name="connsiteY13" fmla="*/ 1444072 h 1952472"/>
                <a:gd name="connsiteX14" fmla="*/ 0 w 1449013"/>
                <a:gd name="connsiteY14" fmla="*/ 1444072 h 1952472"/>
                <a:gd name="connsiteX15" fmla="*/ 0 w 1449013"/>
                <a:gd name="connsiteY15" fmla="*/ 0 h 1952472"/>
                <a:gd name="connsiteX16" fmla="*/ 1449013 w 1449013"/>
                <a:gd name="connsiteY16" fmla="*/ 0 h 19524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449013" h="1952472">
                  <a:moveTo>
                    <a:pt x="1449013" y="0"/>
                  </a:moveTo>
                  <a:lnTo>
                    <a:pt x="1449013" y="466741"/>
                  </a:lnTo>
                  <a:cubicBezTo>
                    <a:pt x="1410107" y="445266"/>
                    <a:pt x="1365278" y="433666"/>
                    <a:pt x="1317741" y="433666"/>
                  </a:cubicBezTo>
                  <a:cubicBezTo>
                    <a:pt x="1159811" y="433666"/>
                    <a:pt x="1031784" y="561696"/>
                    <a:pt x="1031784" y="719630"/>
                  </a:cubicBezTo>
                  <a:cubicBezTo>
                    <a:pt x="1031784" y="877563"/>
                    <a:pt x="1159811" y="1005593"/>
                    <a:pt x="1317741" y="1005593"/>
                  </a:cubicBezTo>
                  <a:cubicBezTo>
                    <a:pt x="1365278" y="1005593"/>
                    <a:pt x="1410107" y="993993"/>
                    <a:pt x="1449013" y="972519"/>
                  </a:cubicBezTo>
                  <a:lnTo>
                    <a:pt x="1449013" y="1444072"/>
                  </a:lnTo>
                  <a:lnTo>
                    <a:pt x="857954" y="1444072"/>
                  </a:lnTo>
                  <a:lnTo>
                    <a:pt x="857954" y="1542845"/>
                  </a:lnTo>
                  <a:cubicBezTo>
                    <a:pt x="916718" y="1581276"/>
                    <a:pt x="953273" y="1648220"/>
                    <a:pt x="953273" y="1723701"/>
                  </a:cubicBezTo>
                  <a:cubicBezTo>
                    <a:pt x="953273" y="1850048"/>
                    <a:pt x="850851" y="1952472"/>
                    <a:pt x="724507" y="1952472"/>
                  </a:cubicBezTo>
                  <a:cubicBezTo>
                    <a:pt x="598162" y="1952472"/>
                    <a:pt x="495741" y="1850048"/>
                    <a:pt x="495741" y="1723701"/>
                  </a:cubicBezTo>
                  <a:cubicBezTo>
                    <a:pt x="495741" y="1648220"/>
                    <a:pt x="532295" y="1581276"/>
                    <a:pt x="591060" y="1542845"/>
                  </a:cubicBezTo>
                  <a:lnTo>
                    <a:pt x="591060" y="1444072"/>
                  </a:lnTo>
                  <a:lnTo>
                    <a:pt x="0" y="1444072"/>
                  </a:lnTo>
                  <a:lnTo>
                    <a:pt x="0" y="0"/>
                  </a:lnTo>
                  <a:lnTo>
                    <a:pt x="1449013" y="0"/>
                  </a:lnTo>
                  <a:close/>
                </a:path>
              </a:pathLst>
            </a:custGeom>
            <a:solidFill>
              <a:schemeClr val="accent3"/>
            </a:solidFill>
            <a:ln w="6350">
              <a:gradFill>
                <a:gsLst>
                  <a:gs pos="0">
                    <a:schemeClr val="bg1"/>
                  </a:gs>
                  <a:gs pos="100000">
                    <a:schemeClr val="accent1">
                      <a:tint val="23500"/>
                      <a:satMod val="160000"/>
                      <a:alpha val="0"/>
                    </a:schemeClr>
                  </a:gs>
                </a:gsLst>
                <a:lin ang="15600000" scaled="0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80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6" name="Oval 21">
              <a:extLst>
                <a:ext uri="{FF2B5EF4-FFF2-40B4-BE49-F238E27FC236}">
                  <a16:creationId xmlns:a16="http://schemas.microsoft.com/office/drawing/2014/main" id="{9ADD6D2C-B59C-433A-BF95-E40378A57438}"/>
                </a:ext>
              </a:extLst>
            </p:cNvPr>
            <p:cNvSpPr/>
            <p:nvPr/>
          </p:nvSpPr>
          <p:spPr>
            <a:xfrm>
              <a:off x="5667648" y="3970823"/>
              <a:ext cx="1059192" cy="1755774"/>
            </a:xfrm>
            <a:custGeom>
              <a:avLst/>
              <a:gdLst/>
              <a:ahLst/>
              <a:cxnLst/>
              <a:rect l="l" t="t" r="r" b="b"/>
              <a:pathLst>
                <a:path w="1368152" h="2298537">
                  <a:moveTo>
                    <a:pt x="684076" y="0"/>
                  </a:moveTo>
                  <a:cubicBezTo>
                    <a:pt x="803370" y="0"/>
                    <a:pt x="900076" y="96706"/>
                    <a:pt x="900076" y="216000"/>
                  </a:cubicBezTo>
                  <a:cubicBezTo>
                    <a:pt x="900076" y="287268"/>
                    <a:pt x="865561" y="350475"/>
                    <a:pt x="810076" y="386760"/>
                  </a:cubicBezTo>
                  <a:lnTo>
                    <a:pt x="810076" y="450517"/>
                  </a:lnTo>
                  <a:lnTo>
                    <a:pt x="1368152" y="450517"/>
                  </a:lnTo>
                  <a:lnTo>
                    <a:pt x="1368152" y="895744"/>
                  </a:lnTo>
                  <a:cubicBezTo>
                    <a:pt x="1331417" y="875468"/>
                    <a:pt x="1289090" y="864516"/>
                    <a:pt x="1244206" y="864516"/>
                  </a:cubicBezTo>
                  <a:cubicBezTo>
                    <a:pt x="1095089" y="864516"/>
                    <a:pt x="974206" y="985399"/>
                    <a:pt x="974206" y="1134516"/>
                  </a:cubicBezTo>
                  <a:cubicBezTo>
                    <a:pt x="974206" y="1283633"/>
                    <a:pt x="1095089" y="1404516"/>
                    <a:pt x="1244206" y="1404516"/>
                  </a:cubicBezTo>
                  <a:cubicBezTo>
                    <a:pt x="1289090" y="1404516"/>
                    <a:pt x="1331417" y="1393563"/>
                    <a:pt x="1368152" y="1373288"/>
                  </a:cubicBezTo>
                  <a:lnTo>
                    <a:pt x="1368152" y="1818517"/>
                  </a:lnTo>
                  <a:lnTo>
                    <a:pt x="810076" y="1818517"/>
                  </a:lnTo>
                  <a:lnTo>
                    <a:pt x="810076" y="1911777"/>
                  </a:lnTo>
                  <a:cubicBezTo>
                    <a:pt x="865561" y="1948062"/>
                    <a:pt x="900076" y="2011269"/>
                    <a:pt x="900076" y="2082537"/>
                  </a:cubicBezTo>
                  <a:cubicBezTo>
                    <a:pt x="900076" y="2201831"/>
                    <a:pt x="803370" y="2298537"/>
                    <a:pt x="684076" y="2298537"/>
                  </a:cubicBezTo>
                  <a:cubicBezTo>
                    <a:pt x="564782" y="2298537"/>
                    <a:pt x="468076" y="2201831"/>
                    <a:pt x="468076" y="2082537"/>
                  </a:cubicBezTo>
                  <a:cubicBezTo>
                    <a:pt x="468076" y="2011269"/>
                    <a:pt x="502591" y="1948062"/>
                    <a:pt x="558076" y="1911777"/>
                  </a:cubicBezTo>
                  <a:lnTo>
                    <a:pt x="558076" y="1818517"/>
                  </a:lnTo>
                  <a:lnTo>
                    <a:pt x="0" y="1818517"/>
                  </a:lnTo>
                  <a:lnTo>
                    <a:pt x="0" y="1368933"/>
                  </a:lnTo>
                  <a:cubicBezTo>
                    <a:pt x="39235" y="1391659"/>
                    <a:pt x="84862" y="1404516"/>
                    <a:pt x="133491" y="1404516"/>
                  </a:cubicBezTo>
                  <a:cubicBezTo>
                    <a:pt x="282608" y="1404516"/>
                    <a:pt x="403491" y="1283633"/>
                    <a:pt x="403491" y="1134516"/>
                  </a:cubicBezTo>
                  <a:cubicBezTo>
                    <a:pt x="403491" y="985399"/>
                    <a:pt x="282608" y="864516"/>
                    <a:pt x="133491" y="864516"/>
                  </a:cubicBezTo>
                  <a:cubicBezTo>
                    <a:pt x="84862" y="864516"/>
                    <a:pt x="39235" y="877372"/>
                    <a:pt x="0" y="900098"/>
                  </a:cubicBezTo>
                  <a:lnTo>
                    <a:pt x="0" y="450517"/>
                  </a:lnTo>
                  <a:lnTo>
                    <a:pt x="558076" y="450517"/>
                  </a:lnTo>
                  <a:lnTo>
                    <a:pt x="558076" y="386760"/>
                  </a:lnTo>
                  <a:cubicBezTo>
                    <a:pt x="502591" y="350475"/>
                    <a:pt x="468076" y="287268"/>
                    <a:pt x="468076" y="216000"/>
                  </a:cubicBezTo>
                  <a:cubicBezTo>
                    <a:pt x="468076" y="96706"/>
                    <a:pt x="564782" y="0"/>
                    <a:pt x="684076" y="0"/>
                  </a:cubicBezTo>
                  <a:close/>
                </a:path>
              </a:pathLst>
            </a:custGeom>
            <a:solidFill>
              <a:schemeClr val="accent2"/>
            </a:solidFill>
            <a:ln w="6350">
              <a:gradFill>
                <a:gsLst>
                  <a:gs pos="0">
                    <a:schemeClr val="bg1"/>
                  </a:gs>
                  <a:gs pos="100000">
                    <a:schemeClr val="accent1">
                      <a:tint val="23500"/>
                      <a:satMod val="160000"/>
                      <a:alpha val="0"/>
                    </a:schemeClr>
                  </a:gs>
                </a:gsLst>
                <a:lin ang="15600000" scaled="0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80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8" name="Oval 21">
              <a:extLst>
                <a:ext uri="{FF2B5EF4-FFF2-40B4-BE49-F238E27FC236}">
                  <a16:creationId xmlns:a16="http://schemas.microsoft.com/office/drawing/2014/main" id="{F20EAF1C-3200-42F9-8F45-8D730EDB8983}"/>
                </a:ext>
              </a:extLst>
            </p:cNvPr>
            <p:cNvSpPr/>
            <p:nvPr/>
          </p:nvSpPr>
          <p:spPr>
            <a:xfrm rot="5400000">
              <a:off x="5486897" y="5273070"/>
              <a:ext cx="1045064" cy="1427209"/>
            </a:xfrm>
            <a:custGeom>
              <a:avLst/>
              <a:gdLst>
                <a:gd name="connsiteX0" fmla="*/ 1449013 w 1449013"/>
                <a:gd name="connsiteY0" fmla="*/ 0 h 1952472"/>
                <a:gd name="connsiteX1" fmla="*/ 1449013 w 1449013"/>
                <a:gd name="connsiteY1" fmla="*/ 466741 h 1952472"/>
                <a:gd name="connsiteX2" fmla="*/ 1317741 w 1449013"/>
                <a:gd name="connsiteY2" fmla="*/ 433666 h 1952472"/>
                <a:gd name="connsiteX3" fmla="*/ 1031784 w 1449013"/>
                <a:gd name="connsiteY3" fmla="*/ 719630 h 1952472"/>
                <a:gd name="connsiteX4" fmla="*/ 1449013 w 1449013"/>
                <a:gd name="connsiteY4" fmla="*/ 972519 h 1952472"/>
                <a:gd name="connsiteX5" fmla="*/ 1449013 w 1449013"/>
                <a:gd name="connsiteY5" fmla="*/ 1444072 h 1952472"/>
                <a:gd name="connsiteX6" fmla="*/ 857954 w 1449013"/>
                <a:gd name="connsiteY6" fmla="*/ 1444072 h 1952472"/>
                <a:gd name="connsiteX7" fmla="*/ 857954 w 1449013"/>
                <a:gd name="connsiteY7" fmla="*/ 1542845 h 1952472"/>
                <a:gd name="connsiteX8" fmla="*/ 953273 w 1449013"/>
                <a:gd name="connsiteY8" fmla="*/ 1723701 h 1952472"/>
                <a:gd name="connsiteX9" fmla="*/ 724507 w 1449013"/>
                <a:gd name="connsiteY9" fmla="*/ 1952472 h 1952472"/>
                <a:gd name="connsiteX10" fmla="*/ 495741 w 1449013"/>
                <a:gd name="connsiteY10" fmla="*/ 1723701 h 1952472"/>
                <a:gd name="connsiteX11" fmla="*/ 591060 w 1449013"/>
                <a:gd name="connsiteY11" fmla="*/ 1542845 h 1952472"/>
                <a:gd name="connsiteX12" fmla="*/ 591060 w 1449013"/>
                <a:gd name="connsiteY12" fmla="*/ 1444072 h 1952472"/>
                <a:gd name="connsiteX13" fmla="*/ 0 w 1449013"/>
                <a:gd name="connsiteY13" fmla="*/ 1444072 h 1952472"/>
                <a:gd name="connsiteX14" fmla="*/ 0 w 1449013"/>
                <a:gd name="connsiteY14" fmla="*/ 967906 h 1952472"/>
                <a:gd name="connsiteX15" fmla="*/ 141381 w 1449013"/>
                <a:gd name="connsiteY15" fmla="*/ 1005593 h 1952472"/>
                <a:gd name="connsiteX16" fmla="*/ 427338 w 1449013"/>
                <a:gd name="connsiteY16" fmla="*/ 719630 h 1952472"/>
                <a:gd name="connsiteX17" fmla="*/ 141381 w 1449013"/>
                <a:gd name="connsiteY17" fmla="*/ 433666 h 1952472"/>
                <a:gd name="connsiteX18" fmla="*/ 0 w 1449013"/>
                <a:gd name="connsiteY18" fmla="*/ 471352 h 1952472"/>
                <a:gd name="connsiteX19" fmla="*/ 0 w 1449013"/>
                <a:gd name="connsiteY19" fmla="*/ 0 h 1952472"/>
                <a:gd name="connsiteX20" fmla="*/ 1449013 w 1449013"/>
                <a:gd name="connsiteY20" fmla="*/ 0 h 1952472"/>
                <a:gd name="connsiteX0" fmla="*/ 1449013 w 1449013"/>
                <a:gd name="connsiteY0" fmla="*/ 0 h 1952472"/>
                <a:gd name="connsiteX1" fmla="*/ 1449013 w 1449013"/>
                <a:gd name="connsiteY1" fmla="*/ 466741 h 1952472"/>
                <a:gd name="connsiteX2" fmla="*/ 1317741 w 1449013"/>
                <a:gd name="connsiteY2" fmla="*/ 433666 h 1952472"/>
                <a:gd name="connsiteX3" fmla="*/ 1449013 w 1449013"/>
                <a:gd name="connsiteY3" fmla="*/ 972519 h 1952472"/>
                <a:gd name="connsiteX4" fmla="*/ 1449013 w 1449013"/>
                <a:gd name="connsiteY4" fmla="*/ 1444072 h 1952472"/>
                <a:gd name="connsiteX5" fmla="*/ 857954 w 1449013"/>
                <a:gd name="connsiteY5" fmla="*/ 1444072 h 1952472"/>
                <a:gd name="connsiteX6" fmla="*/ 857954 w 1449013"/>
                <a:gd name="connsiteY6" fmla="*/ 1542845 h 1952472"/>
                <a:gd name="connsiteX7" fmla="*/ 953273 w 1449013"/>
                <a:gd name="connsiteY7" fmla="*/ 1723701 h 1952472"/>
                <a:gd name="connsiteX8" fmla="*/ 724507 w 1449013"/>
                <a:gd name="connsiteY8" fmla="*/ 1952472 h 1952472"/>
                <a:gd name="connsiteX9" fmla="*/ 495741 w 1449013"/>
                <a:gd name="connsiteY9" fmla="*/ 1723701 h 1952472"/>
                <a:gd name="connsiteX10" fmla="*/ 591060 w 1449013"/>
                <a:gd name="connsiteY10" fmla="*/ 1542845 h 1952472"/>
                <a:gd name="connsiteX11" fmla="*/ 591060 w 1449013"/>
                <a:gd name="connsiteY11" fmla="*/ 1444072 h 1952472"/>
                <a:gd name="connsiteX12" fmla="*/ 0 w 1449013"/>
                <a:gd name="connsiteY12" fmla="*/ 1444072 h 1952472"/>
                <a:gd name="connsiteX13" fmla="*/ 0 w 1449013"/>
                <a:gd name="connsiteY13" fmla="*/ 967906 h 1952472"/>
                <a:gd name="connsiteX14" fmla="*/ 141381 w 1449013"/>
                <a:gd name="connsiteY14" fmla="*/ 1005593 h 1952472"/>
                <a:gd name="connsiteX15" fmla="*/ 427338 w 1449013"/>
                <a:gd name="connsiteY15" fmla="*/ 719630 h 1952472"/>
                <a:gd name="connsiteX16" fmla="*/ 141381 w 1449013"/>
                <a:gd name="connsiteY16" fmla="*/ 433666 h 1952472"/>
                <a:gd name="connsiteX17" fmla="*/ 0 w 1449013"/>
                <a:gd name="connsiteY17" fmla="*/ 471352 h 1952472"/>
                <a:gd name="connsiteX18" fmla="*/ 0 w 1449013"/>
                <a:gd name="connsiteY18" fmla="*/ 0 h 1952472"/>
                <a:gd name="connsiteX19" fmla="*/ 1449013 w 1449013"/>
                <a:gd name="connsiteY19" fmla="*/ 0 h 1952472"/>
                <a:gd name="connsiteX0" fmla="*/ 1449013 w 1449013"/>
                <a:gd name="connsiteY0" fmla="*/ 0 h 1952472"/>
                <a:gd name="connsiteX1" fmla="*/ 1449013 w 1449013"/>
                <a:gd name="connsiteY1" fmla="*/ 466741 h 1952472"/>
                <a:gd name="connsiteX2" fmla="*/ 1449013 w 1449013"/>
                <a:gd name="connsiteY2" fmla="*/ 972519 h 1952472"/>
                <a:gd name="connsiteX3" fmla="*/ 1449013 w 1449013"/>
                <a:gd name="connsiteY3" fmla="*/ 1444072 h 1952472"/>
                <a:gd name="connsiteX4" fmla="*/ 857954 w 1449013"/>
                <a:gd name="connsiteY4" fmla="*/ 1444072 h 1952472"/>
                <a:gd name="connsiteX5" fmla="*/ 857954 w 1449013"/>
                <a:gd name="connsiteY5" fmla="*/ 1542845 h 1952472"/>
                <a:gd name="connsiteX6" fmla="*/ 953273 w 1449013"/>
                <a:gd name="connsiteY6" fmla="*/ 1723701 h 1952472"/>
                <a:gd name="connsiteX7" fmla="*/ 724507 w 1449013"/>
                <a:gd name="connsiteY7" fmla="*/ 1952472 h 1952472"/>
                <a:gd name="connsiteX8" fmla="*/ 495741 w 1449013"/>
                <a:gd name="connsiteY8" fmla="*/ 1723701 h 1952472"/>
                <a:gd name="connsiteX9" fmla="*/ 591060 w 1449013"/>
                <a:gd name="connsiteY9" fmla="*/ 1542845 h 1952472"/>
                <a:gd name="connsiteX10" fmla="*/ 591060 w 1449013"/>
                <a:gd name="connsiteY10" fmla="*/ 1444072 h 1952472"/>
                <a:gd name="connsiteX11" fmla="*/ 0 w 1449013"/>
                <a:gd name="connsiteY11" fmla="*/ 1444072 h 1952472"/>
                <a:gd name="connsiteX12" fmla="*/ 0 w 1449013"/>
                <a:gd name="connsiteY12" fmla="*/ 967906 h 1952472"/>
                <a:gd name="connsiteX13" fmla="*/ 141381 w 1449013"/>
                <a:gd name="connsiteY13" fmla="*/ 1005593 h 1952472"/>
                <a:gd name="connsiteX14" fmla="*/ 427338 w 1449013"/>
                <a:gd name="connsiteY14" fmla="*/ 719630 h 1952472"/>
                <a:gd name="connsiteX15" fmla="*/ 141381 w 1449013"/>
                <a:gd name="connsiteY15" fmla="*/ 433666 h 1952472"/>
                <a:gd name="connsiteX16" fmla="*/ 0 w 1449013"/>
                <a:gd name="connsiteY16" fmla="*/ 471352 h 1952472"/>
                <a:gd name="connsiteX17" fmla="*/ 0 w 1449013"/>
                <a:gd name="connsiteY17" fmla="*/ 0 h 1952472"/>
                <a:gd name="connsiteX18" fmla="*/ 1449013 w 1449013"/>
                <a:gd name="connsiteY18" fmla="*/ 0 h 1952472"/>
                <a:gd name="connsiteX0" fmla="*/ 1449013 w 1449013"/>
                <a:gd name="connsiteY0" fmla="*/ 0 h 1952472"/>
                <a:gd name="connsiteX1" fmla="*/ 1449013 w 1449013"/>
                <a:gd name="connsiteY1" fmla="*/ 972519 h 1952472"/>
                <a:gd name="connsiteX2" fmla="*/ 1449013 w 1449013"/>
                <a:gd name="connsiteY2" fmla="*/ 1444072 h 1952472"/>
                <a:gd name="connsiteX3" fmla="*/ 857954 w 1449013"/>
                <a:gd name="connsiteY3" fmla="*/ 1444072 h 1952472"/>
                <a:gd name="connsiteX4" fmla="*/ 857954 w 1449013"/>
                <a:gd name="connsiteY4" fmla="*/ 1542845 h 1952472"/>
                <a:gd name="connsiteX5" fmla="*/ 953273 w 1449013"/>
                <a:gd name="connsiteY5" fmla="*/ 1723701 h 1952472"/>
                <a:gd name="connsiteX6" fmla="*/ 724507 w 1449013"/>
                <a:gd name="connsiteY6" fmla="*/ 1952472 h 1952472"/>
                <a:gd name="connsiteX7" fmla="*/ 495741 w 1449013"/>
                <a:gd name="connsiteY7" fmla="*/ 1723701 h 1952472"/>
                <a:gd name="connsiteX8" fmla="*/ 591060 w 1449013"/>
                <a:gd name="connsiteY8" fmla="*/ 1542845 h 1952472"/>
                <a:gd name="connsiteX9" fmla="*/ 591060 w 1449013"/>
                <a:gd name="connsiteY9" fmla="*/ 1444072 h 1952472"/>
                <a:gd name="connsiteX10" fmla="*/ 0 w 1449013"/>
                <a:gd name="connsiteY10" fmla="*/ 1444072 h 1952472"/>
                <a:gd name="connsiteX11" fmla="*/ 0 w 1449013"/>
                <a:gd name="connsiteY11" fmla="*/ 967906 h 1952472"/>
                <a:gd name="connsiteX12" fmla="*/ 141381 w 1449013"/>
                <a:gd name="connsiteY12" fmla="*/ 1005593 h 1952472"/>
                <a:gd name="connsiteX13" fmla="*/ 427338 w 1449013"/>
                <a:gd name="connsiteY13" fmla="*/ 719630 h 1952472"/>
                <a:gd name="connsiteX14" fmla="*/ 141381 w 1449013"/>
                <a:gd name="connsiteY14" fmla="*/ 433666 h 1952472"/>
                <a:gd name="connsiteX15" fmla="*/ 0 w 1449013"/>
                <a:gd name="connsiteY15" fmla="*/ 471352 h 1952472"/>
                <a:gd name="connsiteX16" fmla="*/ 0 w 1449013"/>
                <a:gd name="connsiteY16" fmla="*/ 0 h 1952472"/>
                <a:gd name="connsiteX17" fmla="*/ 1449013 w 1449013"/>
                <a:gd name="connsiteY17" fmla="*/ 0 h 1952472"/>
                <a:gd name="connsiteX0" fmla="*/ 1449013 w 1449013"/>
                <a:gd name="connsiteY0" fmla="*/ 0 h 1952472"/>
                <a:gd name="connsiteX1" fmla="*/ 1449013 w 1449013"/>
                <a:gd name="connsiteY1" fmla="*/ 1444072 h 1952472"/>
                <a:gd name="connsiteX2" fmla="*/ 857954 w 1449013"/>
                <a:gd name="connsiteY2" fmla="*/ 1444072 h 1952472"/>
                <a:gd name="connsiteX3" fmla="*/ 857954 w 1449013"/>
                <a:gd name="connsiteY3" fmla="*/ 1542845 h 1952472"/>
                <a:gd name="connsiteX4" fmla="*/ 953273 w 1449013"/>
                <a:gd name="connsiteY4" fmla="*/ 1723701 h 1952472"/>
                <a:gd name="connsiteX5" fmla="*/ 724507 w 1449013"/>
                <a:gd name="connsiteY5" fmla="*/ 1952472 h 1952472"/>
                <a:gd name="connsiteX6" fmla="*/ 495741 w 1449013"/>
                <a:gd name="connsiteY6" fmla="*/ 1723701 h 1952472"/>
                <a:gd name="connsiteX7" fmla="*/ 591060 w 1449013"/>
                <a:gd name="connsiteY7" fmla="*/ 1542845 h 1952472"/>
                <a:gd name="connsiteX8" fmla="*/ 591060 w 1449013"/>
                <a:gd name="connsiteY8" fmla="*/ 1444072 h 1952472"/>
                <a:gd name="connsiteX9" fmla="*/ 0 w 1449013"/>
                <a:gd name="connsiteY9" fmla="*/ 1444072 h 1952472"/>
                <a:gd name="connsiteX10" fmla="*/ 0 w 1449013"/>
                <a:gd name="connsiteY10" fmla="*/ 967906 h 1952472"/>
                <a:gd name="connsiteX11" fmla="*/ 141381 w 1449013"/>
                <a:gd name="connsiteY11" fmla="*/ 1005593 h 1952472"/>
                <a:gd name="connsiteX12" fmla="*/ 427338 w 1449013"/>
                <a:gd name="connsiteY12" fmla="*/ 719630 h 1952472"/>
                <a:gd name="connsiteX13" fmla="*/ 141381 w 1449013"/>
                <a:gd name="connsiteY13" fmla="*/ 433666 h 1952472"/>
                <a:gd name="connsiteX14" fmla="*/ 0 w 1449013"/>
                <a:gd name="connsiteY14" fmla="*/ 471352 h 1952472"/>
                <a:gd name="connsiteX15" fmla="*/ 0 w 1449013"/>
                <a:gd name="connsiteY15" fmla="*/ 0 h 1952472"/>
                <a:gd name="connsiteX16" fmla="*/ 1449013 w 1449013"/>
                <a:gd name="connsiteY16" fmla="*/ 0 h 19524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449013" h="1952472">
                  <a:moveTo>
                    <a:pt x="1449013" y="0"/>
                  </a:moveTo>
                  <a:lnTo>
                    <a:pt x="1449013" y="1444072"/>
                  </a:lnTo>
                  <a:lnTo>
                    <a:pt x="857954" y="1444072"/>
                  </a:lnTo>
                  <a:lnTo>
                    <a:pt x="857954" y="1542845"/>
                  </a:lnTo>
                  <a:cubicBezTo>
                    <a:pt x="916718" y="1581276"/>
                    <a:pt x="953273" y="1648220"/>
                    <a:pt x="953273" y="1723701"/>
                  </a:cubicBezTo>
                  <a:cubicBezTo>
                    <a:pt x="953273" y="1850048"/>
                    <a:pt x="850851" y="1952472"/>
                    <a:pt x="724507" y="1952472"/>
                  </a:cubicBezTo>
                  <a:cubicBezTo>
                    <a:pt x="598162" y="1952472"/>
                    <a:pt x="495741" y="1850048"/>
                    <a:pt x="495741" y="1723701"/>
                  </a:cubicBezTo>
                  <a:cubicBezTo>
                    <a:pt x="495741" y="1648220"/>
                    <a:pt x="532295" y="1581276"/>
                    <a:pt x="591060" y="1542845"/>
                  </a:cubicBezTo>
                  <a:lnTo>
                    <a:pt x="591060" y="1444072"/>
                  </a:lnTo>
                  <a:lnTo>
                    <a:pt x="0" y="1444072"/>
                  </a:lnTo>
                  <a:lnTo>
                    <a:pt x="0" y="967906"/>
                  </a:lnTo>
                  <a:cubicBezTo>
                    <a:pt x="41554" y="991976"/>
                    <a:pt x="89878" y="1005593"/>
                    <a:pt x="141381" y="1005593"/>
                  </a:cubicBezTo>
                  <a:cubicBezTo>
                    <a:pt x="299311" y="1005593"/>
                    <a:pt x="427338" y="877563"/>
                    <a:pt x="427338" y="719630"/>
                  </a:cubicBezTo>
                  <a:cubicBezTo>
                    <a:pt x="427338" y="561696"/>
                    <a:pt x="299311" y="433666"/>
                    <a:pt x="141381" y="433666"/>
                  </a:cubicBezTo>
                  <a:cubicBezTo>
                    <a:pt x="89878" y="433666"/>
                    <a:pt x="41554" y="447283"/>
                    <a:pt x="0" y="471352"/>
                  </a:cubicBezTo>
                  <a:lnTo>
                    <a:pt x="0" y="0"/>
                  </a:lnTo>
                  <a:lnTo>
                    <a:pt x="1449013" y="0"/>
                  </a:lnTo>
                  <a:close/>
                </a:path>
              </a:pathLst>
            </a:custGeom>
            <a:solidFill>
              <a:schemeClr val="accent3"/>
            </a:solidFill>
            <a:ln w="6350">
              <a:gradFill>
                <a:gsLst>
                  <a:gs pos="0">
                    <a:schemeClr val="bg1"/>
                  </a:gs>
                  <a:gs pos="100000">
                    <a:schemeClr val="accent1">
                      <a:tint val="23500"/>
                      <a:satMod val="160000"/>
                      <a:alpha val="0"/>
                    </a:schemeClr>
                  </a:gs>
                </a:gsLst>
                <a:lin ang="15600000" scaled="0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80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9" name="Oval 21">
              <a:extLst>
                <a:ext uri="{FF2B5EF4-FFF2-40B4-BE49-F238E27FC236}">
                  <a16:creationId xmlns:a16="http://schemas.microsoft.com/office/drawing/2014/main" id="{46174572-A78E-47D0-AFD4-FF645D157E8C}"/>
                </a:ext>
              </a:extLst>
            </p:cNvPr>
            <p:cNvSpPr/>
            <p:nvPr/>
          </p:nvSpPr>
          <p:spPr>
            <a:xfrm rot="16200000" flipH="1">
              <a:off x="5869533" y="2988497"/>
              <a:ext cx="1045064" cy="1427172"/>
            </a:xfrm>
            <a:custGeom>
              <a:avLst/>
              <a:gdLst/>
              <a:ahLst/>
              <a:cxnLst/>
              <a:rect l="l" t="t" r="r" b="b"/>
              <a:pathLst>
                <a:path w="1449013" h="1952424">
                  <a:moveTo>
                    <a:pt x="0" y="1444024"/>
                  </a:moveTo>
                  <a:lnTo>
                    <a:pt x="0" y="967858"/>
                  </a:lnTo>
                  <a:cubicBezTo>
                    <a:pt x="41554" y="991928"/>
                    <a:pt x="89878" y="1005545"/>
                    <a:pt x="141381" y="1005545"/>
                  </a:cubicBezTo>
                  <a:cubicBezTo>
                    <a:pt x="299311" y="1005545"/>
                    <a:pt x="427338" y="877515"/>
                    <a:pt x="427338" y="719582"/>
                  </a:cubicBezTo>
                  <a:cubicBezTo>
                    <a:pt x="427338" y="561649"/>
                    <a:pt x="299311" y="433619"/>
                    <a:pt x="141381" y="433619"/>
                  </a:cubicBezTo>
                  <a:cubicBezTo>
                    <a:pt x="89878" y="433619"/>
                    <a:pt x="41554" y="447235"/>
                    <a:pt x="0" y="471304"/>
                  </a:cubicBezTo>
                  <a:lnTo>
                    <a:pt x="0" y="0"/>
                  </a:lnTo>
                  <a:lnTo>
                    <a:pt x="1449013" y="0"/>
                  </a:lnTo>
                  <a:lnTo>
                    <a:pt x="1449013" y="466693"/>
                  </a:lnTo>
                  <a:cubicBezTo>
                    <a:pt x="1410107" y="445218"/>
                    <a:pt x="1365278" y="433619"/>
                    <a:pt x="1317742" y="433619"/>
                  </a:cubicBezTo>
                  <a:cubicBezTo>
                    <a:pt x="1159811" y="433619"/>
                    <a:pt x="1031784" y="561649"/>
                    <a:pt x="1031784" y="719582"/>
                  </a:cubicBezTo>
                  <a:cubicBezTo>
                    <a:pt x="1031784" y="877515"/>
                    <a:pt x="1159811" y="1005545"/>
                    <a:pt x="1317742" y="1005545"/>
                  </a:cubicBezTo>
                  <a:cubicBezTo>
                    <a:pt x="1365278" y="1005545"/>
                    <a:pt x="1410107" y="993945"/>
                    <a:pt x="1449013" y="972471"/>
                  </a:cubicBezTo>
                  <a:lnTo>
                    <a:pt x="1449013" y="1444024"/>
                  </a:lnTo>
                  <a:lnTo>
                    <a:pt x="857954" y="1444024"/>
                  </a:lnTo>
                  <a:lnTo>
                    <a:pt x="857954" y="1542797"/>
                  </a:lnTo>
                  <a:cubicBezTo>
                    <a:pt x="916718" y="1581228"/>
                    <a:pt x="953273" y="1648172"/>
                    <a:pt x="953273" y="1723653"/>
                  </a:cubicBezTo>
                  <a:cubicBezTo>
                    <a:pt x="953273" y="1850000"/>
                    <a:pt x="850851" y="1952424"/>
                    <a:pt x="724507" y="1952424"/>
                  </a:cubicBezTo>
                  <a:cubicBezTo>
                    <a:pt x="598162" y="1952424"/>
                    <a:pt x="495741" y="1850000"/>
                    <a:pt x="495741" y="1723653"/>
                  </a:cubicBezTo>
                  <a:cubicBezTo>
                    <a:pt x="495741" y="1648172"/>
                    <a:pt x="532295" y="1581228"/>
                    <a:pt x="591060" y="1542797"/>
                  </a:cubicBezTo>
                  <a:lnTo>
                    <a:pt x="591060" y="1444024"/>
                  </a:lnTo>
                  <a:close/>
                </a:path>
              </a:pathLst>
            </a:custGeom>
            <a:solidFill>
              <a:schemeClr val="accent1"/>
            </a:solidFill>
            <a:ln w="6350">
              <a:gradFill>
                <a:gsLst>
                  <a:gs pos="0">
                    <a:schemeClr val="bg1"/>
                  </a:gs>
                  <a:gs pos="100000">
                    <a:schemeClr val="accent1">
                      <a:tint val="23500"/>
                      <a:satMod val="160000"/>
                      <a:alpha val="0"/>
                    </a:schemeClr>
                  </a:gs>
                </a:gsLst>
                <a:lin ang="15600000" scaled="0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80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sp>
        <p:nvSpPr>
          <p:cNvPr id="16" name="Rounded Rectangle 32">
            <a:extLst>
              <a:ext uri="{FF2B5EF4-FFF2-40B4-BE49-F238E27FC236}">
                <a16:creationId xmlns:a16="http://schemas.microsoft.com/office/drawing/2014/main" id="{63B4184E-8848-47E4-946B-F93362C99914}"/>
              </a:ext>
            </a:extLst>
          </p:cNvPr>
          <p:cNvSpPr/>
          <p:nvPr/>
        </p:nvSpPr>
        <p:spPr>
          <a:xfrm>
            <a:off x="6038208" y="1094242"/>
            <a:ext cx="293553" cy="293553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7" name="Rounded Rectangle 5">
            <a:extLst>
              <a:ext uri="{FF2B5EF4-FFF2-40B4-BE49-F238E27FC236}">
                <a16:creationId xmlns:a16="http://schemas.microsoft.com/office/drawing/2014/main" id="{182408E9-ED82-4303-A770-A3F8B0990543}"/>
              </a:ext>
            </a:extLst>
          </p:cNvPr>
          <p:cNvSpPr/>
          <p:nvPr/>
        </p:nvSpPr>
        <p:spPr>
          <a:xfrm flipH="1">
            <a:off x="6021679" y="4611846"/>
            <a:ext cx="332250" cy="274086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8" name="Oval 7">
            <a:extLst>
              <a:ext uri="{FF2B5EF4-FFF2-40B4-BE49-F238E27FC236}">
                <a16:creationId xmlns:a16="http://schemas.microsoft.com/office/drawing/2014/main" id="{75C3CA9A-2B1A-4429-93A3-7964C6BF1DEB}"/>
              </a:ext>
            </a:extLst>
          </p:cNvPr>
          <p:cNvSpPr/>
          <p:nvPr/>
        </p:nvSpPr>
        <p:spPr>
          <a:xfrm>
            <a:off x="6001225" y="5877347"/>
            <a:ext cx="328709" cy="328709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9" name="Rectangle 36">
            <a:extLst>
              <a:ext uri="{FF2B5EF4-FFF2-40B4-BE49-F238E27FC236}">
                <a16:creationId xmlns:a16="http://schemas.microsoft.com/office/drawing/2014/main" id="{0A0D5C96-4068-4766-A437-9A9D6A8B2221}"/>
              </a:ext>
            </a:extLst>
          </p:cNvPr>
          <p:cNvSpPr/>
          <p:nvPr/>
        </p:nvSpPr>
        <p:spPr>
          <a:xfrm>
            <a:off x="6032449" y="3506203"/>
            <a:ext cx="330289" cy="276095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0" name="자유형 151">
            <a:extLst>
              <a:ext uri="{FF2B5EF4-FFF2-40B4-BE49-F238E27FC236}">
                <a16:creationId xmlns:a16="http://schemas.microsoft.com/office/drawing/2014/main" id="{3639CF6B-2397-4333-B61C-3B1706896A40}"/>
              </a:ext>
            </a:extLst>
          </p:cNvPr>
          <p:cNvSpPr/>
          <p:nvPr/>
        </p:nvSpPr>
        <p:spPr>
          <a:xfrm>
            <a:off x="6021679" y="2327255"/>
            <a:ext cx="335820" cy="352466"/>
          </a:xfrm>
          <a:custGeom>
            <a:avLst/>
            <a:gdLst>
              <a:gd name="connsiteX0" fmla="*/ 1460984 w 2921968"/>
              <a:gd name="connsiteY0" fmla="*/ 233294 h 3066808"/>
              <a:gd name="connsiteX1" fmla="*/ 1320049 w 2921968"/>
              <a:gd name="connsiteY1" fmla="*/ 374229 h 3066808"/>
              <a:gd name="connsiteX2" fmla="*/ 1460984 w 2921968"/>
              <a:gd name="connsiteY2" fmla="*/ 515164 h 3066808"/>
              <a:gd name="connsiteX3" fmla="*/ 1601919 w 2921968"/>
              <a:gd name="connsiteY3" fmla="*/ 374229 h 3066808"/>
              <a:gd name="connsiteX4" fmla="*/ 1460984 w 2921968"/>
              <a:gd name="connsiteY4" fmla="*/ 233294 h 3066808"/>
              <a:gd name="connsiteX5" fmla="*/ 1460984 w 2921968"/>
              <a:gd name="connsiteY5" fmla="*/ 0 h 3066808"/>
              <a:gd name="connsiteX6" fmla="*/ 1835213 w 2921968"/>
              <a:gd name="connsiteY6" fmla="*/ 374229 h 3066808"/>
              <a:gd name="connsiteX7" fmla="*/ 1670219 w 2921968"/>
              <a:gd name="connsiteY7" fmla="*/ 684545 h 3066808"/>
              <a:gd name="connsiteX8" fmla="*/ 1626866 w 2921968"/>
              <a:gd name="connsiteY8" fmla="*/ 708077 h 3066808"/>
              <a:gd name="connsiteX9" fmla="*/ 1646248 w 2921968"/>
              <a:gd name="connsiteY9" fmla="*/ 873151 h 3066808"/>
              <a:gd name="connsiteX10" fmla="*/ 2235203 w 2921968"/>
              <a:gd name="connsiteY10" fmla="*/ 873151 h 3066808"/>
              <a:gd name="connsiteX11" fmla="*/ 2241832 w 2921968"/>
              <a:gd name="connsiteY11" fmla="*/ 851796 h 3066808"/>
              <a:gd name="connsiteX12" fmla="*/ 2430803 w 2921968"/>
              <a:gd name="connsiteY12" fmla="*/ 726537 h 3066808"/>
              <a:gd name="connsiteX13" fmla="*/ 2635891 w 2921968"/>
              <a:gd name="connsiteY13" fmla="*/ 931625 h 3066808"/>
              <a:gd name="connsiteX14" fmla="*/ 2430803 w 2921968"/>
              <a:gd name="connsiteY14" fmla="*/ 1136713 h 3066808"/>
              <a:gd name="connsiteX15" fmla="*/ 2241832 w 2921968"/>
              <a:gd name="connsiteY15" fmla="*/ 1011455 h 3066808"/>
              <a:gd name="connsiteX16" fmla="*/ 2233652 w 2921968"/>
              <a:gd name="connsiteY16" fmla="*/ 985105 h 3066808"/>
              <a:gd name="connsiteX17" fmla="*/ 1659393 w 2921968"/>
              <a:gd name="connsiteY17" fmla="*/ 985105 h 3066808"/>
              <a:gd name="connsiteX18" fmla="*/ 1835639 w 2921968"/>
              <a:gd name="connsiteY18" fmla="*/ 2486125 h 3066808"/>
              <a:gd name="connsiteX19" fmla="*/ 2605322 w 2921968"/>
              <a:gd name="connsiteY19" fmla="*/ 1804902 h 3066808"/>
              <a:gd name="connsiteX20" fmla="*/ 2437231 w 2921968"/>
              <a:gd name="connsiteY20" fmla="*/ 1828663 h 3066808"/>
              <a:gd name="connsiteX21" fmla="*/ 2679599 w 2921968"/>
              <a:gd name="connsiteY21" fmla="*/ 1472350 h 3066808"/>
              <a:gd name="connsiteX22" fmla="*/ 2921968 w 2921968"/>
              <a:gd name="connsiteY22" fmla="*/ 1828663 h 3066808"/>
              <a:gd name="connsiteX23" fmla="*/ 2749252 w 2921968"/>
              <a:gd name="connsiteY23" fmla="*/ 1804848 h 3066808"/>
              <a:gd name="connsiteX24" fmla="*/ 1665272 w 2921968"/>
              <a:gd name="connsiteY24" fmla="*/ 2905483 h 3066808"/>
              <a:gd name="connsiteX25" fmla="*/ 1462434 w 2921968"/>
              <a:gd name="connsiteY25" fmla="*/ 3066808 h 3066808"/>
              <a:gd name="connsiteX26" fmla="*/ 1265857 w 2921968"/>
              <a:gd name="connsiteY26" fmla="*/ 2910631 h 3066808"/>
              <a:gd name="connsiteX27" fmla="*/ 175466 w 2921968"/>
              <a:gd name="connsiteY27" fmla="*/ 1804523 h 3066808"/>
              <a:gd name="connsiteX28" fmla="*/ 0 w 2921968"/>
              <a:gd name="connsiteY28" fmla="*/ 1828663 h 3066808"/>
              <a:gd name="connsiteX29" fmla="*/ 242369 w 2921968"/>
              <a:gd name="connsiteY29" fmla="*/ 1472350 h 3066808"/>
              <a:gd name="connsiteX30" fmla="*/ 484739 w 2921968"/>
              <a:gd name="connsiteY30" fmla="*/ 1828663 h 3066808"/>
              <a:gd name="connsiteX31" fmla="*/ 319066 w 2921968"/>
              <a:gd name="connsiteY31" fmla="*/ 1805271 h 3066808"/>
              <a:gd name="connsiteX32" fmla="*/ 1095798 w 2921968"/>
              <a:gd name="connsiteY32" fmla="*/ 2488933 h 3066808"/>
              <a:gd name="connsiteX33" fmla="*/ 1266566 w 2921968"/>
              <a:gd name="connsiteY33" fmla="*/ 985105 h 3066808"/>
              <a:gd name="connsiteX34" fmla="*/ 728631 w 2921968"/>
              <a:gd name="connsiteY34" fmla="*/ 985105 h 3066808"/>
              <a:gd name="connsiteX35" fmla="*/ 727109 w 2921968"/>
              <a:gd name="connsiteY35" fmla="*/ 987221 h 3066808"/>
              <a:gd name="connsiteX36" fmla="*/ 719586 w 2921968"/>
              <a:gd name="connsiteY36" fmla="*/ 1011455 h 3066808"/>
              <a:gd name="connsiteX37" fmla="*/ 530615 w 2921968"/>
              <a:gd name="connsiteY37" fmla="*/ 1136713 h 3066808"/>
              <a:gd name="connsiteX38" fmla="*/ 325527 w 2921968"/>
              <a:gd name="connsiteY38" fmla="*/ 931625 h 3066808"/>
              <a:gd name="connsiteX39" fmla="*/ 530615 w 2921968"/>
              <a:gd name="connsiteY39" fmla="*/ 726537 h 3066808"/>
              <a:gd name="connsiteX40" fmla="*/ 719586 w 2921968"/>
              <a:gd name="connsiteY40" fmla="*/ 851796 h 3066808"/>
              <a:gd name="connsiteX41" fmla="*/ 724380 w 2921968"/>
              <a:gd name="connsiteY41" fmla="*/ 867240 h 3066808"/>
              <a:gd name="connsiteX42" fmla="*/ 728634 w 2921968"/>
              <a:gd name="connsiteY42" fmla="*/ 873151 h 3066808"/>
              <a:gd name="connsiteX43" fmla="*/ 1279279 w 2921968"/>
              <a:gd name="connsiteY43" fmla="*/ 873151 h 3066808"/>
              <a:gd name="connsiteX44" fmla="*/ 1297855 w 2921968"/>
              <a:gd name="connsiteY44" fmla="*/ 709571 h 3066808"/>
              <a:gd name="connsiteX45" fmla="*/ 1251749 w 2921968"/>
              <a:gd name="connsiteY45" fmla="*/ 684545 h 3066808"/>
              <a:gd name="connsiteX46" fmla="*/ 1086755 w 2921968"/>
              <a:gd name="connsiteY46" fmla="*/ 374229 h 3066808"/>
              <a:gd name="connsiteX47" fmla="*/ 1460984 w 2921968"/>
              <a:gd name="connsiteY47" fmla="*/ 0 h 30668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</a:cxnLst>
            <a:rect l="l" t="t" r="r" b="b"/>
            <a:pathLst>
              <a:path w="2921968" h="3066808">
                <a:moveTo>
                  <a:pt x="1460984" y="233294"/>
                </a:moveTo>
                <a:cubicBezTo>
                  <a:pt x="1383148" y="233294"/>
                  <a:pt x="1320049" y="296393"/>
                  <a:pt x="1320049" y="374229"/>
                </a:cubicBezTo>
                <a:cubicBezTo>
                  <a:pt x="1320049" y="452065"/>
                  <a:pt x="1383148" y="515164"/>
                  <a:pt x="1460984" y="515164"/>
                </a:cubicBezTo>
                <a:cubicBezTo>
                  <a:pt x="1538820" y="515164"/>
                  <a:pt x="1601919" y="452065"/>
                  <a:pt x="1601919" y="374229"/>
                </a:cubicBezTo>
                <a:cubicBezTo>
                  <a:pt x="1601919" y="296393"/>
                  <a:pt x="1538820" y="233294"/>
                  <a:pt x="1460984" y="233294"/>
                </a:cubicBezTo>
                <a:close/>
                <a:moveTo>
                  <a:pt x="1460984" y="0"/>
                </a:moveTo>
                <a:cubicBezTo>
                  <a:pt x="1667665" y="0"/>
                  <a:pt x="1835213" y="167548"/>
                  <a:pt x="1835213" y="374229"/>
                </a:cubicBezTo>
                <a:cubicBezTo>
                  <a:pt x="1835213" y="503404"/>
                  <a:pt x="1769765" y="617294"/>
                  <a:pt x="1670219" y="684545"/>
                </a:cubicBezTo>
                <a:lnTo>
                  <a:pt x="1626866" y="708077"/>
                </a:lnTo>
                <a:lnTo>
                  <a:pt x="1646248" y="873151"/>
                </a:lnTo>
                <a:lnTo>
                  <a:pt x="2235203" y="873151"/>
                </a:lnTo>
                <a:lnTo>
                  <a:pt x="2241832" y="851796"/>
                </a:lnTo>
                <a:cubicBezTo>
                  <a:pt x="2272966" y="778187"/>
                  <a:pt x="2345853" y="726537"/>
                  <a:pt x="2430803" y="726537"/>
                </a:cubicBezTo>
                <a:cubicBezTo>
                  <a:pt x="2544070" y="726537"/>
                  <a:pt x="2635891" y="818358"/>
                  <a:pt x="2635891" y="931625"/>
                </a:cubicBezTo>
                <a:cubicBezTo>
                  <a:pt x="2635891" y="1044892"/>
                  <a:pt x="2544070" y="1136713"/>
                  <a:pt x="2430803" y="1136713"/>
                </a:cubicBezTo>
                <a:cubicBezTo>
                  <a:pt x="2345853" y="1136713"/>
                  <a:pt x="2272966" y="1085064"/>
                  <a:pt x="2241832" y="1011455"/>
                </a:cubicBezTo>
                <a:lnTo>
                  <a:pt x="2233652" y="985105"/>
                </a:lnTo>
                <a:lnTo>
                  <a:pt x="1659393" y="985105"/>
                </a:lnTo>
                <a:lnTo>
                  <a:pt x="1835639" y="2486125"/>
                </a:lnTo>
                <a:cubicBezTo>
                  <a:pt x="2257126" y="2356235"/>
                  <a:pt x="2582425" y="2203368"/>
                  <a:pt x="2605322" y="1804902"/>
                </a:cubicBezTo>
                <a:cubicBezTo>
                  <a:pt x="2547615" y="1806965"/>
                  <a:pt x="2490707" y="1815307"/>
                  <a:pt x="2437231" y="1828663"/>
                </a:cubicBezTo>
                <a:cubicBezTo>
                  <a:pt x="2542844" y="1722240"/>
                  <a:pt x="2642253" y="1622871"/>
                  <a:pt x="2679599" y="1472350"/>
                </a:cubicBezTo>
                <a:cubicBezTo>
                  <a:pt x="2719016" y="1621107"/>
                  <a:pt x="2816355" y="1715183"/>
                  <a:pt x="2921968" y="1828663"/>
                </a:cubicBezTo>
                <a:cubicBezTo>
                  <a:pt x="2868630" y="1815688"/>
                  <a:pt x="2809977" y="1807008"/>
                  <a:pt x="2749252" y="1804848"/>
                </a:cubicBezTo>
                <a:cubicBezTo>
                  <a:pt x="2719427" y="2342499"/>
                  <a:pt x="2353693" y="2860207"/>
                  <a:pt x="1665272" y="2905483"/>
                </a:cubicBezTo>
                <a:cubicBezTo>
                  <a:pt x="1561523" y="2978866"/>
                  <a:pt x="1523475" y="3013033"/>
                  <a:pt x="1462434" y="3066808"/>
                </a:cubicBezTo>
                <a:cubicBezTo>
                  <a:pt x="1404574" y="3011016"/>
                  <a:pt x="1369708" y="2980430"/>
                  <a:pt x="1265857" y="2910631"/>
                </a:cubicBezTo>
                <a:cubicBezTo>
                  <a:pt x="648092" y="2849018"/>
                  <a:pt x="205460" y="2343748"/>
                  <a:pt x="175466" y="1804523"/>
                </a:cubicBezTo>
                <a:cubicBezTo>
                  <a:pt x="115256" y="1806261"/>
                  <a:pt x="55763" y="1814736"/>
                  <a:pt x="0" y="1828663"/>
                </a:cubicBezTo>
                <a:cubicBezTo>
                  <a:pt x="105615" y="1722240"/>
                  <a:pt x="205022" y="1622871"/>
                  <a:pt x="242369" y="1472350"/>
                </a:cubicBezTo>
                <a:cubicBezTo>
                  <a:pt x="281785" y="1621107"/>
                  <a:pt x="379124" y="1715183"/>
                  <a:pt x="484739" y="1828663"/>
                </a:cubicBezTo>
                <a:cubicBezTo>
                  <a:pt x="433473" y="1816193"/>
                  <a:pt x="377298" y="1807690"/>
                  <a:pt x="319066" y="1805271"/>
                </a:cubicBezTo>
                <a:cubicBezTo>
                  <a:pt x="342774" y="2204526"/>
                  <a:pt x="675270" y="2359301"/>
                  <a:pt x="1095798" y="2488933"/>
                </a:cubicBezTo>
                <a:lnTo>
                  <a:pt x="1266566" y="985105"/>
                </a:lnTo>
                <a:lnTo>
                  <a:pt x="728631" y="985105"/>
                </a:lnTo>
                <a:lnTo>
                  <a:pt x="727109" y="987221"/>
                </a:lnTo>
                <a:lnTo>
                  <a:pt x="719586" y="1011455"/>
                </a:lnTo>
                <a:cubicBezTo>
                  <a:pt x="688452" y="1085064"/>
                  <a:pt x="615566" y="1136713"/>
                  <a:pt x="530615" y="1136713"/>
                </a:cubicBezTo>
                <a:cubicBezTo>
                  <a:pt x="417348" y="1136713"/>
                  <a:pt x="325527" y="1044892"/>
                  <a:pt x="325527" y="931625"/>
                </a:cubicBezTo>
                <a:cubicBezTo>
                  <a:pt x="325527" y="818358"/>
                  <a:pt x="417348" y="726537"/>
                  <a:pt x="530615" y="726537"/>
                </a:cubicBezTo>
                <a:cubicBezTo>
                  <a:pt x="615566" y="726537"/>
                  <a:pt x="688452" y="778187"/>
                  <a:pt x="719586" y="851796"/>
                </a:cubicBezTo>
                <a:lnTo>
                  <a:pt x="724380" y="867240"/>
                </a:lnTo>
                <a:lnTo>
                  <a:pt x="728634" y="873151"/>
                </a:lnTo>
                <a:lnTo>
                  <a:pt x="1279279" y="873151"/>
                </a:lnTo>
                <a:lnTo>
                  <a:pt x="1297855" y="709571"/>
                </a:lnTo>
                <a:lnTo>
                  <a:pt x="1251749" y="684545"/>
                </a:lnTo>
                <a:cubicBezTo>
                  <a:pt x="1152204" y="617294"/>
                  <a:pt x="1086755" y="503404"/>
                  <a:pt x="1086755" y="374229"/>
                </a:cubicBezTo>
                <a:cubicBezTo>
                  <a:pt x="1086755" y="167548"/>
                  <a:pt x="1254303" y="0"/>
                  <a:pt x="146098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DE56D5ED-9411-4B56-B5CE-263EF4BC1B90}"/>
              </a:ext>
            </a:extLst>
          </p:cNvPr>
          <p:cNvSpPr txBox="1"/>
          <p:nvPr/>
        </p:nvSpPr>
        <p:spPr>
          <a:xfrm>
            <a:off x="7094586" y="946177"/>
            <a:ext cx="96033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4800" b="1" dirty="0">
                <a:ln w="12700">
                  <a:solidFill>
                    <a:schemeClr val="bg1"/>
                  </a:solidFill>
                </a:ln>
                <a:solidFill>
                  <a:schemeClr val="accent3"/>
                </a:solidFill>
                <a:cs typeface="Arial" pitchFamily="34" charset="0"/>
              </a:rPr>
              <a:t>01</a:t>
            </a:r>
            <a:endParaRPr lang="ko-KR" altLang="en-US" sz="4800" b="1" dirty="0">
              <a:ln w="12700">
                <a:solidFill>
                  <a:schemeClr val="bg1"/>
                </a:solidFill>
              </a:ln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16FA48AF-1C38-4A56-B293-69673FC21A8F}"/>
              </a:ext>
            </a:extLst>
          </p:cNvPr>
          <p:cNvSpPr txBox="1"/>
          <p:nvPr/>
        </p:nvSpPr>
        <p:spPr>
          <a:xfrm>
            <a:off x="4075161" y="2091865"/>
            <a:ext cx="96033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4800" b="1" dirty="0">
                <a:ln w="12700">
                  <a:solidFill>
                    <a:schemeClr val="bg1"/>
                  </a:solidFill>
                </a:ln>
                <a:solidFill>
                  <a:schemeClr val="accent2"/>
                </a:solidFill>
                <a:cs typeface="Arial" pitchFamily="34" charset="0"/>
              </a:rPr>
              <a:t>02</a:t>
            </a:r>
            <a:endParaRPr lang="ko-KR" altLang="en-US" sz="4800" b="1" dirty="0">
              <a:ln w="12700">
                <a:solidFill>
                  <a:schemeClr val="bg1"/>
                </a:solidFill>
              </a:ln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36B2653C-5E87-472B-B7C5-204F9A001315}"/>
              </a:ext>
            </a:extLst>
          </p:cNvPr>
          <p:cNvSpPr txBox="1"/>
          <p:nvPr/>
        </p:nvSpPr>
        <p:spPr>
          <a:xfrm>
            <a:off x="7094586" y="3237553"/>
            <a:ext cx="96033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4800" b="1" dirty="0">
                <a:ln w="12700">
                  <a:solidFill>
                    <a:schemeClr val="bg1"/>
                  </a:solidFill>
                </a:ln>
                <a:solidFill>
                  <a:schemeClr val="accent1"/>
                </a:solidFill>
                <a:cs typeface="Arial" pitchFamily="34" charset="0"/>
              </a:rPr>
              <a:t>03</a:t>
            </a:r>
            <a:endParaRPr lang="ko-KR" altLang="en-US" sz="4800" b="1" dirty="0">
              <a:ln w="12700">
                <a:solidFill>
                  <a:schemeClr val="bg1"/>
                </a:solidFill>
              </a:ln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3B498A94-4F27-4FBA-9C64-B0D584F24F19}"/>
              </a:ext>
            </a:extLst>
          </p:cNvPr>
          <p:cNvSpPr txBox="1"/>
          <p:nvPr/>
        </p:nvSpPr>
        <p:spPr>
          <a:xfrm>
            <a:off x="4075161" y="4383241"/>
            <a:ext cx="96033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4800" b="1" dirty="0">
                <a:ln w="12700">
                  <a:solidFill>
                    <a:schemeClr val="bg1"/>
                  </a:solidFill>
                </a:ln>
                <a:solidFill>
                  <a:schemeClr val="accent2"/>
                </a:solidFill>
                <a:cs typeface="Arial" pitchFamily="34" charset="0"/>
              </a:rPr>
              <a:t>04</a:t>
            </a:r>
            <a:endParaRPr lang="ko-KR" altLang="en-US" sz="4800" b="1" dirty="0">
              <a:ln w="12700">
                <a:solidFill>
                  <a:schemeClr val="bg1"/>
                </a:solidFill>
              </a:ln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9B062103-85D1-41C9-93FA-ABFE7D1854AE}"/>
              </a:ext>
            </a:extLst>
          </p:cNvPr>
          <p:cNvSpPr txBox="1"/>
          <p:nvPr/>
        </p:nvSpPr>
        <p:spPr>
          <a:xfrm>
            <a:off x="7094586" y="5528930"/>
            <a:ext cx="96033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4800" b="1" dirty="0">
                <a:ln w="12700">
                  <a:solidFill>
                    <a:schemeClr val="bg1"/>
                  </a:solidFill>
                </a:ln>
                <a:solidFill>
                  <a:schemeClr val="accent3"/>
                </a:solidFill>
                <a:cs typeface="Arial" pitchFamily="34" charset="0"/>
              </a:rPr>
              <a:t>05</a:t>
            </a:r>
            <a:endParaRPr lang="ko-KR" altLang="en-US" sz="4800" b="1" dirty="0">
              <a:ln w="12700">
                <a:solidFill>
                  <a:schemeClr val="bg1"/>
                </a:solidFill>
              </a:ln>
              <a:solidFill>
                <a:schemeClr val="accent3"/>
              </a:solidFill>
              <a:cs typeface="Arial" pitchFamily="34" charset="0"/>
            </a:endParaRPr>
          </a:p>
        </p:txBody>
      </p:sp>
      <p:grpSp>
        <p:nvGrpSpPr>
          <p:cNvPr id="26" name="Group 25">
            <a:extLst>
              <a:ext uri="{FF2B5EF4-FFF2-40B4-BE49-F238E27FC236}">
                <a16:creationId xmlns:a16="http://schemas.microsoft.com/office/drawing/2014/main" id="{483B1EEE-6245-4106-859C-6B8B99FAF10E}"/>
              </a:ext>
            </a:extLst>
          </p:cNvPr>
          <p:cNvGrpSpPr/>
          <p:nvPr/>
        </p:nvGrpSpPr>
        <p:grpSpPr>
          <a:xfrm>
            <a:off x="549407" y="2046931"/>
            <a:ext cx="3449554" cy="920864"/>
            <a:chOff x="803640" y="3362835"/>
            <a:chExt cx="2059657" cy="920864"/>
          </a:xfrm>
        </p:grpSpPr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7DD39CB3-B589-452B-9374-B0D42A7717BE}"/>
                </a:ext>
              </a:extLst>
            </p:cNvPr>
            <p:cNvSpPr txBox="1"/>
            <p:nvPr/>
          </p:nvSpPr>
          <p:spPr>
            <a:xfrm>
              <a:off x="803640" y="3637368"/>
              <a:ext cx="205965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So what do I actually do?</a:t>
              </a:r>
            </a:p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How I started my Sustainability career</a:t>
              </a:r>
            </a:p>
            <a:p>
              <a:pPr algn="r"/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4F48F54A-D603-4CFA-8D0C-9D1FFC7FBEC0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Substantial – How (15’)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id="{F1E63DBE-B43D-4441-88C6-2FBD8E4D7AC4}"/>
              </a:ext>
            </a:extLst>
          </p:cNvPr>
          <p:cNvGrpSpPr/>
          <p:nvPr/>
        </p:nvGrpSpPr>
        <p:grpSpPr>
          <a:xfrm>
            <a:off x="637019" y="4496744"/>
            <a:ext cx="3361942" cy="551532"/>
            <a:chOff x="803640" y="3362835"/>
            <a:chExt cx="2059657" cy="551532"/>
          </a:xfrm>
        </p:grpSpPr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9A3F0268-1179-4A76-899A-F0588198849A}"/>
                </a:ext>
              </a:extLst>
            </p:cNvPr>
            <p:cNvSpPr txBox="1"/>
            <p:nvPr/>
          </p:nvSpPr>
          <p:spPr>
            <a:xfrm>
              <a:off x="803640" y="3637368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ASK me ANYTHING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BE443A43-EFA4-4102-9BFE-5FD299BDBC10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Sharing Q&amp;A – (15’)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2" name="Group 31">
            <a:extLst>
              <a:ext uri="{FF2B5EF4-FFF2-40B4-BE49-F238E27FC236}">
                <a16:creationId xmlns:a16="http://schemas.microsoft.com/office/drawing/2014/main" id="{CAD84C4A-97F9-4EF6-9B21-F8D5D12BA31A}"/>
              </a:ext>
            </a:extLst>
          </p:cNvPr>
          <p:cNvGrpSpPr/>
          <p:nvPr/>
        </p:nvGrpSpPr>
        <p:grpSpPr>
          <a:xfrm>
            <a:off x="8157191" y="901243"/>
            <a:ext cx="3361942" cy="736198"/>
            <a:chOff x="803640" y="3362835"/>
            <a:chExt cx="2059657" cy="736198"/>
          </a:xfrm>
        </p:grpSpPr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DF03947A-F1F9-4321-81E7-D66CF636BCC7}"/>
                </a:ext>
              </a:extLst>
            </p:cNvPr>
            <p:cNvSpPr txBox="1"/>
            <p:nvPr/>
          </p:nvSpPr>
          <p:spPr>
            <a:xfrm>
              <a:off x="803640" y="3637368"/>
              <a:ext cx="205965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What is Sustainability in Corporate perspective, Environmental and Social Responsibility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C39E0F12-325D-4CB7-8F43-A7BC37062239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Substantial – Why &amp; What  (10’) 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5" name="Group 34">
            <a:extLst>
              <a:ext uri="{FF2B5EF4-FFF2-40B4-BE49-F238E27FC236}">
                <a16:creationId xmlns:a16="http://schemas.microsoft.com/office/drawing/2014/main" id="{194013B8-DE67-48D7-BC55-5B9D740FD563}"/>
              </a:ext>
            </a:extLst>
          </p:cNvPr>
          <p:cNvGrpSpPr/>
          <p:nvPr/>
        </p:nvGrpSpPr>
        <p:grpSpPr>
          <a:xfrm>
            <a:off x="8157191" y="3192619"/>
            <a:ext cx="3739534" cy="920864"/>
            <a:chOff x="803640" y="3362835"/>
            <a:chExt cx="2147162" cy="920864"/>
          </a:xfrm>
        </p:grpSpPr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A9C8C803-B072-4AD1-A906-336E765A88F2}"/>
                </a:ext>
              </a:extLst>
            </p:cNvPr>
            <p:cNvSpPr txBox="1"/>
            <p:nvPr/>
          </p:nvSpPr>
          <p:spPr>
            <a:xfrm>
              <a:off x="803640" y="3637368"/>
              <a:ext cx="214716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What should you prepare? Specific degree? Relevant knowledge or certificate?</a:t>
              </a:r>
            </a:p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Other soft skill?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E36F2D94-1329-4531-B7C3-D3E0B1380F37}"/>
                </a:ext>
              </a:extLst>
            </p:cNvPr>
            <p:cNvSpPr txBox="1"/>
            <p:nvPr/>
          </p:nvSpPr>
          <p:spPr>
            <a:xfrm>
              <a:off x="803640" y="3362835"/>
              <a:ext cx="214716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Sharing – Experience and Learning (20’)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8" name="Group 37">
            <a:extLst>
              <a:ext uri="{FF2B5EF4-FFF2-40B4-BE49-F238E27FC236}">
                <a16:creationId xmlns:a16="http://schemas.microsoft.com/office/drawing/2014/main" id="{AD15EFC6-A702-4C91-9ED7-2D4940FA48F6}"/>
              </a:ext>
            </a:extLst>
          </p:cNvPr>
          <p:cNvGrpSpPr/>
          <p:nvPr/>
        </p:nvGrpSpPr>
        <p:grpSpPr>
          <a:xfrm>
            <a:off x="8157191" y="5668662"/>
            <a:ext cx="3361942" cy="551532"/>
            <a:chOff x="803640" y="3362835"/>
            <a:chExt cx="2059657" cy="551532"/>
          </a:xfrm>
        </p:grpSpPr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FEB5114A-8B47-44E3-AF7F-151E044DC685}"/>
                </a:ext>
              </a:extLst>
            </p:cNvPr>
            <p:cNvSpPr txBox="1"/>
            <p:nvPr/>
          </p:nvSpPr>
          <p:spPr>
            <a:xfrm>
              <a:off x="803640" y="3637368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What will you do next?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BBC7FFF3-A1FF-4090-8217-304055399722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Summary (5’)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41" name="Text Placeholder 1">
            <a:extLst>
              <a:ext uri="{FF2B5EF4-FFF2-40B4-BE49-F238E27FC236}">
                <a16:creationId xmlns:a16="http://schemas.microsoft.com/office/drawing/2014/main" id="{764FBC58-8B58-42A4-AE83-AFEAD8F6989A}"/>
              </a:ext>
            </a:extLst>
          </p:cNvPr>
          <p:cNvSpPr txBox="1">
            <a:spLocks/>
          </p:cNvSpPr>
          <p:nvPr/>
        </p:nvSpPr>
        <p:spPr>
          <a:xfrm>
            <a:off x="549407" y="446257"/>
            <a:ext cx="4548338" cy="1508341"/>
          </a:xfrm>
          <a:prstGeom prst="rect">
            <a:avLst/>
          </a:prstGeom>
        </p:spPr>
        <p:txBody>
          <a:bodyPr>
            <a:noAutofit/>
          </a:bodyPr>
          <a:lstStyle>
            <a:lvl1pPr marL="228605" indent="-228605" algn="l" defTabSz="914423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18" indent="-228605" algn="l" defTabSz="91442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28" indent="-228605" algn="l" defTabSz="91442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40" indent="-228605" algn="l" defTabSz="91442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52" indent="-228605" algn="l" defTabSz="91442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63" indent="-228605" algn="l" defTabSz="91442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75" indent="-228605" algn="l" defTabSz="91442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85" indent="-228605" algn="l" defTabSz="91442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98" indent="-228605" algn="l" defTabSz="91442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5400" dirty="0">
                <a:solidFill>
                  <a:schemeClr val="accent1"/>
                </a:solidFill>
              </a:rPr>
              <a:t>Sustainability </a:t>
            </a:r>
            <a:r>
              <a:rPr lang="en-US" dirty="0"/>
              <a:t>in corporate supply chain </a:t>
            </a:r>
            <a:endParaRPr lang="en-US" sz="5400" dirty="0"/>
          </a:p>
        </p:txBody>
      </p:sp>
    </p:spTree>
    <p:extLst>
      <p:ext uri="{BB962C8B-B14F-4D97-AF65-F5344CB8AC3E}">
        <p14:creationId xmlns:p14="http://schemas.microsoft.com/office/powerpoint/2010/main" val="234952318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3BC2BBC-1DAA-348D-BBBF-85C4EE163D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83FD8210-C55B-9FF0-2F4E-826BE55CFAB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23529" y="339509"/>
            <a:ext cx="11573197" cy="724247"/>
          </a:xfrm>
        </p:spPr>
        <p:txBody>
          <a:bodyPr>
            <a:normAutofit fontScale="92500" lnSpcReduction="20000"/>
          </a:bodyPr>
          <a:lstStyle/>
          <a:p>
            <a:r>
              <a:rPr lang="en-US" dirty="0"/>
              <a:t>Why Sustainability Matters</a:t>
            </a:r>
          </a:p>
        </p:txBody>
      </p:sp>
      <p:grpSp>
        <p:nvGrpSpPr>
          <p:cNvPr id="27" name="Group 26">
            <a:extLst>
              <a:ext uri="{FF2B5EF4-FFF2-40B4-BE49-F238E27FC236}">
                <a16:creationId xmlns:a16="http://schemas.microsoft.com/office/drawing/2014/main" id="{CB4496B0-FA7E-9075-A791-D5E4DCC583FF}"/>
              </a:ext>
            </a:extLst>
          </p:cNvPr>
          <p:cNvGrpSpPr/>
          <p:nvPr/>
        </p:nvGrpSpPr>
        <p:grpSpPr>
          <a:xfrm>
            <a:off x="8269560" y="4146364"/>
            <a:ext cx="2174274" cy="1944810"/>
            <a:chOff x="4067944" y="1729492"/>
            <a:chExt cx="2842730" cy="2542719"/>
          </a:xfrm>
        </p:grpSpPr>
        <p:sp>
          <p:nvSpPr>
            <p:cNvPr id="28" name="Rectangle 5">
              <a:extLst>
                <a:ext uri="{FF2B5EF4-FFF2-40B4-BE49-F238E27FC236}">
                  <a16:creationId xmlns:a16="http://schemas.microsoft.com/office/drawing/2014/main" id="{F092314F-9C3B-7F11-F69F-7C27F5E7D2CD}"/>
                </a:ext>
              </a:extLst>
            </p:cNvPr>
            <p:cNvSpPr/>
            <p:nvPr/>
          </p:nvSpPr>
          <p:spPr>
            <a:xfrm>
              <a:off x="5107486" y="3171601"/>
              <a:ext cx="431538" cy="1100610"/>
            </a:xfrm>
            <a:custGeom>
              <a:avLst/>
              <a:gdLst/>
              <a:ahLst/>
              <a:cxnLst/>
              <a:rect l="l" t="t" r="r" b="b"/>
              <a:pathLst>
                <a:path w="431538" h="1100610">
                  <a:moveTo>
                    <a:pt x="325049" y="0"/>
                  </a:moveTo>
                  <a:lnTo>
                    <a:pt x="405629" y="0"/>
                  </a:lnTo>
                  <a:lnTo>
                    <a:pt x="405629" y="679366"/>
                  </a:lnTo>
                  <a:lnTo>
                    <a:pt x="431538" y="679366"/>
                  </a:lnTo>
                  <a:lnTo>
                    <a:pt x="431538" y="889989"/>
                  </a:lnTo>
                  <a:cubicBezTo>
                    <a:pt x="431538" y="1005117"/>
                    <a:pt x="337216" y="1098914"/>
                    <a:pt x="219759" y="1100588"/>
                  </a:cubicBezTo>
                  <a:cubicBezTo>
                    <a:pt x="102679" y="1102258"/>
                    <a:pt x="5861" y="1011778"/>
                    <a:pt x="1966" y="897219"/>
                  </a:cubicBezTo>
                  <a:lnTo>
                    <a:pt x="1729" y="897219"/>
                  </a:lnTo>
                  <a:cubicBezTo>
                    <a:pt x="-2692" y="853532"/>
                    <a:pt x="-4534" y="768627"/>
                    <a:pt x="73482" y="766158"/>
                  </a:cubicBezTo>
                  <a:cubicBezTo>
                    <a:pt x="142235" y="769050"/>
                    <a:pt x="130008" y="846117"/>
                    <a:pt x="136029" y="892828"/>
                  </a:cubicBezTo>
                  <a:cubicBezTo>
                    <a:pt x="137491" y="935825"/>
                    <a:pt x="173850" y="969763"/>
                    <a:pt x="217808" y="969137"/>
                  </a:cubicBezTo>
                  <a:cubicBezTo>
                    <a:pt x="261951" y="968508"/>
                    <a:pt x="297399" y="933257"/>
                    <a:pt x="297399" y="889989"/>
                  </a:cubicBezTo>
                  <a:lnTo>
                    <a:pt x="297238" y="889989"/>
                  </a:lnTo>
                  <a:lnTo>
                    <a:pt x="297238" y="679366"/>
                  </a:lnTo>
                  <a:lnTo>
                    <a:pt x="325049" y="679366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29" name="Isosceles Triangle 2">
              <a:extLst>
                <a:ext uri="{FF2B5EF4-FFF2-40B4-BE49-F238E27FC236}">
                  <a16:creationId xmlns:a16="http://schemas.microsoft.com/office/drawing/2014/main" id="{D2DF12E8-5E07-60C4-F29D-37B08C756D6E}"/>
                </a:ext>
              </a:extLst>
            </p:cNvPr>
            <p:cNvSpPr>
              <a:spLocks/>
            </p:cNvSpPr>
            <p:nvPr/>
          </p:nvSpPr>
          <p:spPr>
            <a:xfrm>
              <a:off x="4067944" y="2049924"/>
              <a:ext cx="1404689" cy="1113152"/>
            </a:xfrm>
            <a:custGeom>
              <a:avLst/>
              <a:gdLst/>
              <a:ahLst/>
              <a:cxnLst/>
              <a:rect l="l" t="t" r="r" b="b"/>
              <a:pathLst>
                <a:path w="1404688" h="1506961">
                  <a:moveTo>
                    <a:pt x="1404688" y="4810"/>
                  </a:moveTo>
                  <a:lnTo>
                    <a:pt x="1404665" y="16978"/>
                  </a:lnTo>
                  <a:cubicBezTo>
                    <a:pt x="1397224" y="21106"/>
                    <a:pt x="1389769" y="25489"/>
                    <a:pt x="1382721" y="30791"/>
                  </a:cubicBezTo>
                  <a:cubicBezTo>
                    <a:pt x="1389889" y="22136"/>
                    <a:pt x="1397249" y="13509"/>
                    <a:pt x="1404688" y="4810"/>
                  </a:cubicBezTo>
                  <a:close/>
                  <a:moveTo>
                    <a:pt x="1344394" y="0"/>
                  </a:moveTo>
                  <a:cubicBezTo>
                    <a:pt x="904952" y="512743"/>
                    <a:pt x="708468" y="715213"/>
                    <a:pt x="671501" y="1506961"/>
                  </a:cubicBezTo>
                  <a:cubicBezTo>
                    <a:pt x="492616" y="1354936"/>
                    <a:pt x="277608" y="1339482"/>
                    <a:pt x="0" y="1506961"/>
                  </a:cubicBezTo>
                  <a:cubicBezTo>
                    <a:pt x="108644" y="686351"/>
                    <a:pt x="622220" y="192851"/>
                    <a:pt x="134439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30" name="Isosceles Triangle 2">
              <a:extLst>
                <a:ext uri="{FF2B5EF4-FFF2-40B4-BE49-F238E27FC236}">
                  <a16:creationId xmlns:a16="http://schemas.microsoft.com/office/drawing/2014/main" id="{3E80BB7A-552F-1256-9A75-19AA8821E9D4}"/>
                </a:ext>
              </a:extLst>
            </p:cNvPr>
            <p:cNvSpPr>
              <a:spLocks/>
            </p:cNvSpPr>
            <p:nvPr/>
          </p:nvSpPr>
          <p:spPr>
            <a:xfrm>
              <a:off x="4770288" y="2066903"/>
              <a:ext cx="674396" cy="1100611"/>
            </a:xfrm>
            <a:custGeom>
              <a:avLst/>
              <a:gdLst/>
              <a:ahLst/>
              <a:cxnLst/>
              <a:rect l="l" t="t" r="r" b="b"/>
              <a:pathLst>
                <a:path w="674396" h="1489982">
                  <a:moveTo>
                    <a:pt x="674396" y="0"/>
                  </a:moveTo>
                  <a:cubicBezTo>
                    <a:pt x="673430" y="495135"/>
                    <a:pt x="672466" y="994925"/>
                    <a:pt x="671501" y="1489982"/>
                  </a:cubicBezTo>
                  <a:cubicBezTo>
                    <a:pt x="461701" y="1371449"/>
                    <a:pt x="298216" y="1335384"/>
                    <a:pt x="0" y="1489982"/>
                  </a:cubicBezTo>
                  <a:cubicBezTo>
                    <a:pt x="47361" y="819485"/>
                    <a:pt x="192229" y="554557"/>
                    <a:pt x="652452" y="13813"/>
                  </a:cubicBezTo>
                  <a:cubicBezTo>
                    <a:pt x="659500" y="8511"/>
                    <a:pt x="666955" y="4128"/>
                    <a:pt x="67439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31" name="Isosceles Triangle 2">
              <a:extLst>
                <a:ext uri="{FF2B5EF4-FFF2-40B4-BE49-F238E27FC236}">
                  <a16:creationId xmlns:a16="http://schemas.microsoft.com/office/drawing/2014/main" id="{89EBB9F7-882C-E072-42BA-5044DFDB5D2B}"/>
                </a:ext>
              </a:extLst>
            </p:cNvPr>
            <p:cNvSpPr>
              <a:spLocks/>
            </p:cNvSpPr>
            <p:nvPr/>
          </p:nvSpPr>
          <p:spPr>
            <a:xfrm flipH="1">
              <a:off x="5505985" y="2049924"/>
              <a:ext cx="1404689" cy="1113152"/>
            </a:xfrm>
            <a:custGeom>
              <a:avLst/>
              <a:gdLst/>
              <a:ahLst/>
              <a:cxnLst/>
              <a:rect l="l" t="t" r="r" b="b"/>
              <a:pathLst>
                <a:path w="1404688" h="1506961">
                  <a:moveTo>
                    <a:pt x="1404688" y="4810"/>
                  </a:moveTo>
                  <a:lnTo>
                    <a:pt x="1404665" y="16978"/>
                  </a:lnTo>
                  <a:cubicBezTo>
                    <a:pt x="1397224" y="21106"/>
                    <a:pt x="1389769" y="25489"/>
                    <a:pt x="1382721" y="30791"/>
                  </a:cubicBezTo>
                  <a:cubicBezTo>
                    <a:pt x="1389889" y="22136"/>
                    <a:pt x="1397249" y="13509"/>
                    <a:pt x="1404688" y="4810"/>
                  </a:cubicBezTo>
                  <a:close/>
                  <a:moveTo>
                    <a:pt x="1344394" y="0"/>
                  </a:moveTo>
                  <a:cubicBezTo>
                    <a:pt x="904952" y="512743"/>
                    <a:pt x="708468" y="715213"/>
                    <a:pt x="671501" y="1506961"/>
                  </a:cubicBezTo>
                  <a:cubicBezTo>
                    <a:pt x="492616" y="1354936"/>
                    <a:pt x="277608" y="1339482"/>
                    <a:pt x="0" y="1506961"/>
                  </a:cubicBezTo>
                  <a:cubicBezTo>
                    <a:pt x="108644" y="686351"/>
                    <a:pt x="622220" y="192851"/>
                    <a:pt x="134439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32" name="Isosceles Triangle 2">
              <a:extLst>
                <a:ext uri="{FF2B5EF4-FFF2-40B4-BE49-F238E27FC236}">
                  <a16:creationId xmlns:a16="http://schemas.microsoft.com/office/drawing/2014/main" id="{D800E3A2-B5AF-5958-56CD-7769866314E7}"/>
                </a:ext>
              </a:extLst>
            </p:cNvPr>
            <p:cNvSpPr>
              <a:spLocks/>
            </p:cNvSpPr>
            <p:nvPr/>
          </p:nvSpPr>
          <p:spPr>
            <a:xfrm flipH="1">
              <a:off x="5489308" y="2066903"/>
              <a:ext cx="674396" cy="1100611"/>
            </a:xfrm>
            <a:custGeom>
              <a:avLst/>
              <a:gdLst/>
              <a:ahLst/>
              <a:cxnLst/>
              <a:rect l="l" t="t" r="r" b="b"/>
              <a:pathLst>
                <a:path w="674396" h="1489982">
                  <a:moveTo>
                    <a:pt x="674396" y="0"/>
                  </a:moveTo>
                  <a:cubicBezTo>
                    <a:pt x="673430" y="495135"/>
                    <a:pt x="672466" y="994925"/>
                    <a:pt x="671501" y="1489982"/>
                  </a:cubicBezTo>
                  <a:cubicBezTo>
                    <a:pt x="461701" y="1371449"/>
                    <a:pt x="298216" y="1335384"/>
                    <a:pt x="0" y="1489982"/>
                  </a:cubicBezTo>
                  <a:cubicBezTo>
                    <a:pt x="47361" y="819485"/>
                    <a:pt x="192229" y="554557"/>
                    <a:pt x="652452" y="13813"/>
                  </a:cubicBezTo>
                  <a:cubicBezTo>
                    <a:pt x="659500" y="8511"/>
                    <a:pt x="666955" y="4128"/>
                    <a:pt x="67439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33" name="Trapezoid 32">
              <a:extLst>
                <a:ext uri="{FF2B5EF4-FFF2-40B4-BE49-F238E27FC236}">
                  <a16:creationId xmlns:a16="http://schemas.microsoft.com/office/drawing/2014/main" id="{C9F7BACD-F9B3-A9AC-B69F-384BBAFDE627}"/>
                </a:ext>
              </a:extLst>
            </p:cNvPr>
            <p:cNvSpPr/>
            <p:nvPr/>
          </p:nvSpPr>
          <p:spPr>
            <a:xfrm>
              <a:off x="5417961" y="1729492"/>
              <a:ext cx="114963" cy="305802"/>
            </a:xfrm>
            <a:prstGeom prst="trapezoid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</p:grpSp>
      <p:sp>
        <p:nvSpPr>
          <p:cNvPr id="34" name="Rectangle 23">
            <a:extLst>
              <a:ext uri="{FF2B5EF4-FFF2-40B4-BE49-F238E27FC236}">
                <a16:creationId xmlns:a16="http://schemas.microsoft.com/office/drawing/2014/main" id="{47358859-DBE1-37CB-226B-89A0621DE8F1}"/>
              </a:ext>
            </a:extLst>
          </p:cNvPr>
          <p:cNvSpPr/>
          <p:nvPr/>
        </p:nvSpPr>
        <p:spPr>
          <a:xfrm>
            <a:off x="8368808" y="1743069"/>
            <a:ext cx="1975782" cy="1035989"/>
          </a:xfrm>
          <a:custGeom>
            <a:avLst/>
            <a:gdLst/>
            <a:ahLst/>
            <a:cxnLst/>
            <a:rect l="l" t="t" r="r" b="b"/>
            <a:pathLst>
              <a:path w="4529836" h="2664566">
                <a:moveTo>
                  <a:pt x="1861969" y="0"/>
                </a:moveTo>
                <a:cubicBezTo>
                  <a:pt x="2177122" y="0"/>
                  <a:pt x="2455874" y="155855"/>
                  <a:pt x="2611443" y="404565"/>
                </a:cubicBezTo>
                <a:cubicBezTo>
                  <a:pt x="2709453" y="315054"/>
                  <a:pt x="2840684" y="266178"/>
                  <a:pt x="2983336" y="266178"/>
                </a:cubicBezTo>
                <a:cubicBezTo>
                  <a:pt x="3293144" y="266178"/>
                  <a:pt x="3549108" y="496718"/>
                  <a:pt x="3578241" y="797044"/>
                </a:cubicBezTo>
                <a:cubicBezTo>
                  <a:pt x="3583592" y="793823"/>
                  <a:pt x="3589010" y="793774"/>
                  <a:pt x="3594440" y="793774"/>
                </a:cubicBezTo>
                <a:cubicBezTo>
                  <a:pt x="4111042" y="793774"/>
                  <a:pt x="4529836" y="1212568"/>
                  <a:pt x="4529836" y="1729170"/>
                </a:cubicBezTo>
                <a:cubicBezTo>
                  <a:pt x="4529836" y="2216938"/>
                  <a:pt x="4156487" y="2617512"/>
                  <a:pt x="3679930" y="2660249"/>
                </a:cubicBezTo>
                <a:lnTo>
                  <a:pt x="3679930" y="2664566"/>
                </a:lnTo>
                <a:lnTo>
                  <a:pt x="3594440" y="2664566"/>
                </a:lnTo>
                <a:lnTo>
                  <a:pt x="1043912" y="2664566"/>
                </a:lnTo>
                <a:lnTo>
                  <a:pt x="1043912" y="2657589"/>
                </a:lnTo>
                <a:cubicBezTo>
                  <a:pt x="1008374" y="2662448"/>
                  <a:pt x="972132" y="2664566"/>
                  <a:pt x="935396" y="2664566"/>
                </a:cubicBezTo>
                <a:cubicBezTo>
                  <a:pt x="418794" y="2664566"/>
                  <a:pt x="0" y="2245772"/>
                  <a:pt x="0" y="1729170"/>
                </a:cubicBezTo>
                <a:cubicBezTo>
                  <a:pt x="0" y="1212568"/>
                  <a:pt x="418794" y="793774"/>
                  <a:pt x="935396" y="793774"/>
                </a:cubicBezTo>
                <a:lnTo>
                  <a:pt x="954395" y="797612"/>
                </a:lnTo>
                <a:cubicBezTo>
                  <a:pt x="1004779" y="344999"/>
                  <a:pt x="1393085" y="0"/>
                  <a:pt x="1861969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grpSp>
        <p:nvGrpSpPr>
          <p:cNvPr id="35" name="그룹 30">
            <a:extLst>
              <a:ext uri="{FF2B5EF4-FFF2-40B4-BE49-F238E27FC236}">
                <a16:creationId xmlns:a16="http://schemas.microsoft.com/office/drawing/2014/main" id="{8375CAA2-1346-C923-5C9C-5BEC3AB2959F}"/>
              </a:ext>
            </a:extLst>
          </p:cNvPr>
          <p:cNvGrpSpPr/>
          <p:nvPr/>
        </p:nvGrpSpPr>
        <p:grpSpPr>
          <a:xfrm>
            <a:off x="8754806" y="2841088"/>
            <a:ext cx="1236301" cy="550263"/>
            <a:chOff x="8722368" y="2593258"/>
            <a:chExt cx="1236301" cy="550263"/>
          </a:xfrm>
          <a:solidFill>
            <a:schemeClr val="accent1"/>
          </a:solidFill>
        </p:grpSpPr>
        <p:sp>
          <p:nvSpPr>
            <p:cNvPr id="60" name="Teardrop 59">
              <a:extLst>
                <a:ext uri="{FF2B5EF4-FFF2-40B4-BE49-F238E27FC236}">
                  <a16:creationId xmlns:a16="http://schemas.microsoft.com/office/drawing/2014/main" id="{7E905C18-173A-244E-E6E1-CD37D54D527A}"/>
                </a:ext>
              </a:extLst>
            </p:cNvPr>
            <p:cNvSpPr/>
            <p:nvPr/>
          </p:nvSpPr>
          <p:spPr>
            <a:xfrm rot="18900000">
              <a:off x="9224077" y="2920068"/>
              <a:ext cx="223453" cy="223453"/>
            </a:xfrm>
            <a:prstGeom prst="teardrop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61" name="Teardrop 60">
              <a:extLst>
                <a:ext uri="{FF2B5EF4-FFF2-40B4-BE49-F238E27FC236}">
                  <a16:creationId xmlns:a16="http://schemas.microsoft.com/office/drawing/2014/main" id="{F558E69F-DEC8-F9CD-7402-D9E6CAF81489}"/>
                </a:ext>
              </a:extLst>
            </p:cNvPr>
            <p:cNvSpPr/>
            <p:nvPr/>
          </p:nvSpPr>
          <p:spPr>
            <a:xfrm rot="18900000">
              <a:off x="9542558" y="2702938"/>
              <a:ext cx="150788" cy="150788"/>
            </a:xfrm>
            <a:prstGeom prst="teardrop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62" name="Teardrop 61">
              <a:extLst>
                <a:ext uri="{FF2B5EF4-FFF2-40B4-BE49-F238E27FC236}">
                  <a16:creationId xmlns:a16="http://schemas.microsoft.com/office/drawing/2014/main" id="{7662FC89-6B64-D53B-29A0-2AA6F17F713E}"/>
                </a:ext>
              </a:extLst>
            </p:cNvPr>
            <p:cNvSpPr/>
            <p:nvPr/>
          </p:nvSpPr>
          <p:spPr>
            <a:xfrm rot="18900000">
              <a:off x="8920981" y="2660700"/>
              <a:ext cx="223453" cy="223453"/>
            </a:xfrm>
            <a:prstGeom prst="teardrop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63" name="Teardrop 62">
              <a:extLst>
                <a:ext uri="{FF2B5EF4-FFF2-40B4-BE49-F238E27FC236}">
                  <a16:creationId xmlns:a16="http://schemas.microsoft.com/office/drawing/2014/main" id="{771D685E-CF38-F014-538D-471CAD4394FF}"/>
                </a:ext>
              </a:extLst>
            </p:cNvPr>
            <p:cNvSpPr/>
            <p:nvPr/>
          </p:nvSpPr>
          <p:spPr>
            <a:xfrm rot="18900000">
              <a:off x="9337577" y="2607569"/>
              <a:ext cx="150788" cy="150788"/>
            </a:xfrm>
            <a:prstGeom prst="teardrop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64" name="Teardrop 63">
              <a:extLst>
                <a:ext uri="{FF2B5EF4-FFF2-40B4-BE49-F238E27FC236}">
                  <a16:creationId xmlns:a16="http://schemas.microsoft.com/office/drawing/2014/main" id="{601F3009-721F-6DE9-D427-F6C8C8001586}"/>
                </a:ext>
              </a:extLst>
            </p:cNvPr>
            <p:cNvSpPr/>
            <p:nvPr/>
          </p:nvSpPr>
          <p:spPr>
            <a:xfrm rot="18900000">
              <a:off x="9789746" y="2593258"/>
              <a:ext cx="168923" cy="168923"/>
            </a:xfrm>
            <a:prstGeom prst="teardrop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 dirty="0"/>
            </a:p>
          </p:txBody>
        </p:sp>
        <p:sp>
          <p:nvSpPr>
            <p:cNvPr id="65" name="Teardrop 64">
              <a:extLst>
                <a:ext uri="{FF2B5EF4-FFF2-40B4-BE49-F238E27FC236}">
                  <a16:creationId xmlns:a16="http://schemas.microsoft.com/office/drawing/2014/main" id="{FC5E943A-0155-CB06-164E-F9A98670A428}"/>
                </a:ext>
              </a:extLst>
            </p:cNvPr>
            <p:cNvSpPr/>
            <p:nvPr/>
          </p:nvSpPr>
          <p:spPr>
            <a:xfrm rot="18900000">
              <a:off x="8722368" y="2599875"/>
              <a:ext cx="150788" cy="150788"/>
            </a:xfrm>
            <a:prstGeom prst="teardrop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</p:grpSp>
      <p:grpSp>
        <p:nvGrpSpPr>
          <p:cNvPr id="66" name="Group 65">
            <a:extLst>
              <a:ext uri="{FF2B5EF4-FFF2-40B4-BE49-F238E27FC236}">
                <a16:creationId xmlns:a16="http://schemas.microsoft.com/office/drawing/2014/main" id="{925443D2-9095-0032-9339-E4C94006938A}"/>
              </a:ext>
            </a:extLst>
          </p:cNvPr>
          <p:cNvGrpSpPr/>
          <p:nvPr/>
        </p:nvGrpSpPr>
        <p:grpSpPr>
          <a:xfrm>
            <a:off x="8464842" y="3592292"/>
            <a:ext cx="751653" cy="751653"/>
            <a:chOff x="5481709" y="2625984"/>
            <a:chExt cx="551606" cy="551606"/>
          </a:xfrm>
        </p:grpSpPr>
        <p:sp>
          <p:nvSpPr>
            <p:cNvPr id="67" name="Teardrop 66">
              <a:extLst>
                <a:ext uri="{FF2B5EF4-FFF2-40B4-BE49-F238E27FC236}">
                  <a16:creationId xmlns:a16="http://schemas.microsoft.com/office/drawing/2014/main" id="{5100077F-60B7-A6EE-8EF8-E445504710B0}"/>
                </a:ext>
              </a:extLst>
            </p:cNvPr>
            <p:cNvSpPr/>
            <p:nvPr/>
          </p:nvSpPr>
          <p:spPr>
            <a:xfrm rot="18900000">
              <a:off x="5481709" y="2625984"/>
              <a:ext cx="551606" cy="551606"/>
            </a:xfrm>
            <a:prstGeom prst="teardrop">
              <a:avLst>
                <a:gd name="adj" fmla="val 176894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68" name="Oval 67">
              <a:extLst>
                <a:ext uri="{FF2B5EF4-FFF2-40B4-BE49-F238E27FC236}">
                  <a16:creationId xmlns:a16="http://schemas.microsoft.com/office/drawing/2014/main" id="{9A9957CB-820F-5049-1BD5-18B1190FB07A}"/>
                </a:ext>
              </a:extLst>
            </p:cNvPr>
            <p:cNvSpPr/>
            <p:nvPr/>
          </p:nvSpPr>
          <p:spPr>
            <a:xfrm>
              <a:off x="5536478" y="2676917"/>
              <a:ext cx="442068" cy="44206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</p:grpSp>
      <p:grpSp>
        <p:nvGrpSpPr>
          <p:cNvPr id="69" name="Group 68">
            <a:extLst>
              <a:ext uri="{FF2B5EF4-FFF2-40B4-BE49-F238E27FC236}">
                <a16:creationId xmlns:a16="http://schemas.microsoft.com/office/drawing/2014/main" id="{2E7B0C41-1BC1-65C9-1337-663B344FFF6D}"/>
              </a:ext>
            </a:extLst>
          </p:cNvPr>
          <p:cNvGrpSpPr/>
          <p:nvPr/>
        </p:nvGrpSpPr>
        <p:grpSpPr>
          <a:xfrm>
            <a:off x="9478034" y="3592292"/>
            <a:ext cx="751653" cy="751653"/>
            <a:chOff x="5481709" y="2625984"/>
            <a:chExt cx="551606" cy="551606"/>
          </a:xfrm>
        </p:grpSpPr>
        <p:sp>
          <p:nvSpPr>
            <p:cNvPr id="70" name="Teardrop 69">
              <a:extLst>
                <a:ext uri="{FF2B5EF4-FFF2-40B4-BE49-F238E27FC236}">
                  <a16:creationId xmlns:a16="http://schemas.microsoft.com/office/drawing/2014/main" id="{2B1C235D-9DCD-4319-0301-ABB93E0B9C23}"/>
                </a:ext>
              </a:extLst>
            </p:cNvPr>
            <p:cNvSpPr/>
            <p:nvPr/>
          </p:nvSpPr>
          <p:spPr>
            <a:xfrm rot="18900000">
              <a:off x="5481709" y="2625984"/>
              <a:ext cx="551606" cy="551606"/>
            </a:xfrm>
            <a:prstGeom prst="teardrop">
              <a:avLst>
                <a:gd name="adj" fmla="val 176894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71" name="Oval 70">
              <a:extLst>
                <a:ext uri="{FF2B5EF4-FFF2-40B4-BE49-F238E27FC236}">
                  <a16:creationId xmlns:a16="http://schemas.microsoft.com/office/drawing/2014/main" id="{A693F12E-A545-8564-8CCF-AABE99D007A6}"/>
                </a:ext>
              </a:extLst>
            </p:cNvPr>
            <p:cNvSpPr/>
            <p:nvPr/>
          </p:nvSpPr>
          <p:spPr>
            <a:xfrm>
              <a:off x="5536478" y="2676917"/>
              <a:ext cx="442068" cy="44206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</p:grpSp>
      <p:grpSp>
        <p:nvGrpSpPr>
          <p:cNvPr id="72" name="Group 71">
            <a:extLst>
              <a:ext uri="{FF2B5EF4-FFF2-40B4-BE49-F238E27FC236}">
                <a16:creationId xmlns:a16="http://schemas.microsoft.com/office/drawing/2014/main" id="{D2C73A2E-E99E-F8E8-4346-B8609BCB9164}"/>
              </a:ext>
            </a:extLst>
          </p:cNvPr>
          <p:cNvGrpSpPr/>
          <p:nvPr/>
        </p:nvGrpSpPr>
        <p:grpSpPr>
          <a:xfrm>
            <a:off x="10491225" y="4183304"/>
            <a:ext cx="751653" cy="751653"/>
            <a:chOff x="5481709" y="2625984"/>
            <a:chExt cx="551606" cy="551606"/>
          </a:xfrm>
          <a:solidFill>
            <a:schemeClr val="bg1"/>
          </a:solidFill>
        </p:grpSpPr>
        <p:sp>
          <p:nvSpPr>
            <p:cNvPr id="73" name="Teardrop 72">
              <a:extLst>
                <a:ext uri="{FF2B5EF4-FFF2-40B4-BE49-F238E27FC236}">
                  <a16:creationId xmlns:a16="http://schemas.microsoft.com/office/drawing/2014/main" id="{996BD8A5-0243-50DB-8AEE-BFBEA0960070}"/>
                </a:ext>
              </a:extLst>
            </p:cNvPr>
            <p:cNvSpPr/>
            <p:nvPr/>
          </p:nvSpPr>
          <p:spPr>
            <a:xfrm rot="18900000">
              <a:off x="5481709" y="2625984"/>
              <a:ext cx="551606" cy="551606"/>
            </a:xfrm>
            <a:prstGeom prst="teardrop">
              <a:avLst>
                <a:gd name="adj" fmla="val 176894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74" name="Oval 73">
              <a:extLst>
                <a:ext uri="{FF2B5EF4-FFF2-40B4-BE49-F238E27FC236}">
                  <a16:creationId xmlns:a16="http://schemas.microsoft.com/office/drawing/2014/main" id="{CCF35B3E-BA1F-0F30-AB03-5F718AA06FBC}"/>
                </a:ext>
              </a:extLst>
            </p:cNvPr>
            <p:cNvSpPr/>
            <p:nvPr/>
          </p:nvSpPr>
          <p:spPr>
            <a:xfrm>
              <a:off x="5536478" y="2676917"/>
              <a:ext cx="442068" cy="442068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</p:grpSp>
      <p:grpSp>
        <p:nvGrpSpPr>
          <p:cNvPr id="75" name="Group 74">
            <a:extLst>
              <a:ext uri="{FF2B5EF4-FFF2-40B4-BE49-F238E27FC236}">
                <a16:creationId xmlns:a16="http://schemas.microsoft.com/office/drawing/2014/main" id="{6CC543B7-5438-903F-D3EE-8708FC971792}"/>
              </a:ext>
            </a:extLst>
          </p:cNvPr>
          <p:cNvGrpSpPr/>
          <p:nvPr/>
        </p:nvGrpSpPr>
        <p:grpSpPr>
          <a:xfrm>
            <a:off x="7451650" y="4197278"/>
            <a:ext cx="751653" cy="751653"/>
            <a:chOff x="5481709" y="2625984"/>
            <a:chExt cx="551606" cy="551606"/>
          </a:xfrm>
          <a:solidFill>
            <a:schemeClr val="bg1"/>
          </a:solidFill>
        </p:grpSpPr>
        <p:sp>
          <p:nvSpPr>
            <p:cNvPr id="76" name="Teardrop 75">
              <a:extLst>
                <a:ext uri="{FF2B5EF4-FFF2-40B4-BE49-F238E27FC236}">
                  <a16:creationId xmlns:a16="http://schemas.microsoft.com/office/drawing/2014/main" id="{57ACAC14-DAEB-EFB6-1993-4740349A1593}"/>
                </a:ext>
              </a:extLst>
            </p:cNvPr>
            <p:cNvSpPr/>
            <p:nvPr/>
          </p:nvSpPr>
          <p:spPr>
            <a:xfrm rot="18900000">
              <a:off x="5481709" y="2625984"/>
              <a:ext cx="551606" cy="551606"/>
            </a:xfrm>
            <a:prstGeom prst="teardrop">
              <a:avLst>
                <a:gd name="adj" fmla="val 176894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77" name="Oval 76">
              <a:extLst>
                <a:ext uri="{FF2B5EF4-FFF2-40B4-BE49-F238E27FC236}">
                  <a16:creationId xmlns:a16="http://schemas.microsoft.com/office/drawing/2014/main" id="{DFDB894E-6ED7-1FD2-9170-2C320F0FAF0B}"/>
                </a:ext>
              </a:extLst>
            </p:cNvPr>
            <p:cNvSpPr/>
            <p:nvPr/>
          </p:nvSpPr>
          <p:spPr>
            <a:xfrm>
              <a:off x="5536478" y="2676917"/>
              <a:ext cx="442068" cy="442068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</p:grpSp>
      <p:sp>
        <p:nvSpPr>
          <p:cNvPr id="101" name="Oval 21">
            <a:extLst>
              <a:ext uri="{FF2B5EF4-FFF2-40B4-BE49-F238E27FC236}">
                <a16:creationId xmlns:a16="http://schemas.microsoft.com/office/drawing/2014/main" id="{7329EECC-DE70-7AF3-1898-5A631C4DD47D}"/>
              </a:ext>
            </a:extLst>
          </p:cNvPr>
          <p:cNvSpPr/>
          <p:nvPr/>
        </p:nvSpPr>
        <p:spPr>
          <a:xfrm rot="20700000">
            <a:off x="9676135" y="3812355"/>
            <a:ext cx="355455" cy="311531"/>
          </a:xfrm>
          <a:custGeom>
            <a:avLst/>
            <a:gdLst/>
            <a:ahLst/>
            <a:cxnLst/>
            <a:rect l="l" t="t" r="r" b="b"/>
            <a:pathLst>
              <a:path w="4088377" h="3321003">
                <a:moveTo>
                  <a:pt x="1365628" y="1622218"/>
                </a:moveTo>
                <a:cubicBezTo>
                  <a:pt x="1121373" y="1556771"/>
                  <a:pt x="870309" y="1701722"/>
                  <a:pt x="804861" y="1945977"/>
                </a:cubicBezTo>
                <a:cubicBezTo>
                  <a:pt x="739413" y="2190232"/>
                  <a:pt x="884365" y="2441296"/>
                  <a:pt x="1128620" y="2506744"/>
                </a:cubicBezTo>
                <a:cubicBezTo>
                  <a:pt x="1372875" y="2572191"/>
                  <a:pt x="1623939" y="2427240"/>
                  <a:pt x="1689387" y="2182985"/>
                </a:cubicBezTo>
                <a:cubicBezTo>
                  <a:pt x="1754835" y="1938730"/>
                  <a:pt x="1609883" y="1687666"/>
                  <a:pt x="1365628" y="1622218"/>
                </a:cubicBezTo>
                <a:close/>
                <a:moveTo>
                  <a:pt x="1447099" y="1318163"/>
                </a:moveTo>
                <a:cubicBezTo>
                  <a:pt x="1859279" y="1428606"/>
                  <a:pt x="2103885" y="1852277"/>
                  <a:pt x="1993442" y="2264456"/>
                </a:cubicBezTo>
                <a:cubicBezTo>
                  <a:pt x="1882999" y="2676636"/>
                  <a:pt x="1459328" y="2921242"/>
                  <a:pt x="1047149" y="2810799"/>
                </a:cubicBezTo>
                <a:cubicBezTo>
                  <a:pt x="634969" y="2700356"/>
                  <a:pt x="390363" y="2276685"/>
                  <a:pt x="500806" y="1864505"/>
                </a:cubicBezTo>
                <a:cubicBezTo>
                  <a:pt x="611249" y="1452326"/>
                  <a:pt x="1034920" y="1207720"/>
                  <a:pt x="1447099" y="1318163"/>
                </a:cubicBezTo>
                <a:close/>
                <a:moveTo>
                  <a:pt x="1476725" y="1207597"/>
                </a:moveTo>
                <a:cubicBezTo>
                  <a:pt x="1003481" y="1080792"/>
                  <a:pt x="517045" y="1361635"/>
                  <a:pt x="390240" y="1834879"/>
                </a:cubicBezTo>
                <a:cubicBezTo>
                  <a:pt x="263435" y="2308124"/>
                  <a:pt x="544279" y="2794559"/>
                  <a:pt x="1017523" y="2921365"/>
                </a:cubicBezTo>
                <a:cubicBezTo>
                  <a:pt x="1490767" y="3048170"/>
                  <a:pt x="1977202" y="2767326"/>
                  <a:pt x="2104008" y="2294082"/>
                </a:cubicBezTo>
                <a:cubicBezTo>
                  <a:pt x="2230813" y="1820838"/>
                  <a:pt x="1949969" y="1334403"/>
                  <a:pt x="1476725" y="1207597"/>
                </a:cubicBezTo>
                <a:close/>
                <a:moveTo>
                  <a:pt x="3290290" y="1590224"/>
                </a:moveTo>
                <a:cubicBezTo>
                  <a:pt x="3269727" y="1586016"/>
                  <a:pt x="3248437" y="1583806"/>
                  <a:pt x="3226630" y="1583806"/>
                </a:cubicBezTo>
                <a:cubicBezTo>
                  <a:pt x="3052179" y="1583806"/>
                  <a:pt x="2910758" y="1725227"/>
                  <a:pt x="2910758" y="1899678"/>
                </a:cubicBezTo>
                <a:cubicBezTo>
                  <a:pt x="2910758" y="2074130"/>
                  <a:pt x="3052179" y="2215551"/>
                  <a:pt x="3226630" y="2215550"/>
                </a:cubicBezTo>
                <a:cubicBezTo>
                  <a:pt x="3401082" y="2215551"/>
                  <a:pt x="3542503" y="2074130"/>
                  <a:pt x="3542502" y="1899678"/>
                </a:cubicBezTo>
                <a:cubicBezTo>
                  <a:pt x="3542503" y="1747033"/>
                  <a:pt x="3434228" y="1619677"/>
                  <a:pt x="3290290" y="1590224"/>
                </a:cubicBezTo>
                <a:close/>
                <a:moveTo>
                  <a:pt x="3334055" y="1377473"/>
                </a:moveTo>
                <a:cubicBezTo>
                  <a:pt x="3576950" y="1427177"/>
                  <a:pt x="3759665" y="1642090"/>
                  <a:pt x="3759665" y="1899678"/>
                </a:cubicBezTo>
                <a:cubicBezTo>
                  <a:pt x="3759665" y="2194064"/>
                  <a:pt x="3521017" y="2432713"/>
                  <a:pt x="3226630" y="2432713"/>
                </a:cubicBezTo>
                <a:cubicBezTo>
                  <a:pt x="2932244" y="2432712"/>
                  <a:pt x="2693596" y="2194065"/>
                  <a:pt x="2693596" y="1899678"/>
                </a:cubicBezTo>
                <a:cubicBezTo>
                  <a:pt x="2693596" y="1605292"/>
                  <a:pt x="2932244" y="1366644"/>
                  <a:pt x="3226630" y="1366644"/>
                </a:cubicBezTo>
                <a:cubicBezTo>
                  <a:pt x="3263429" y="1366644"/>
                  <a:pt x="3299356" y="1370373"/>
                  <a:pt x="3334055" y="1377473"/>
                </a:cubicBezTo>
                <a:close/>
                <a:moveTo>
                  <a:pt x="1391137" y="789478"/>
                </a:moveTo>
                <a:lnTo>
                  <a:pt x="1759910" y="888290"/>
                </a:lnTo>
                <a:lnTo>
                  <a:pt x="1754625" y="1202375"/>
                </a:lnTo>
                <a:lnTo>
                  <a:pt x="1744979" y="1199790"/>
                </a:lnTo>
                <a:cubicBezTo>
                  <a:pt x="1823578" y="1244024"/>
                  <a:pt x="1894617" y="1298265"/>
                  <a:pt x="1954704" y="1362586"/>
                </a:cubicBezTo>
                <a:lnTo>
                  <a:pt x="2234317" y="1293059"/>
                </a:lnTo>
                <a:lnTo>
                  <a:pt x="2413554" y="1630152"/>
                </a:lnTo>
                <a:lnTo>
                  <a:pt x="2214321" y="1809770"/>
                </a:lnTo>
                <a:cubicBezTo>
                  <a:pt x="2239296" y="1900740"/>
                  <a:pt x="2251067" y="1995997"/>
                  <a:pt x="2246841" y="2092825"/>
                </a:cubicBezTo>
                <a:lnTo>
                  <a:pt x="2495698" y="2230974"/>
                </a:lnTo>
                <a:lnTo>
                  <a:pt x="2396885" y="2599747"/>
                </a:lnTo>
                <a:lnTo>
                  <a:pt x="2094912" y="2594668"/>
                </a:lnTo>
                <a:cubicBezTo>
                  <a:pt x="2056732" y="2658461"/>
                  <a:pt x="2010475" y="2715996"/>
                  <a:pt x="1958644" y="2767359"/>
                </a:cubicBezTo>
                <a:lnTo>
                  <a:pt x="2057814" y="3026193"/>
                </a:lnTo>
                <a:lnTo>
                  <a:pt x="1745078" y="3245174"/>
                </a:lnTo>
                <a:lnTo>
                  <a:pt x="1507869" y="3039237"/>
                </a:lnTo>
                <a:lnTo>
                  <a:pt x="1536736" y="3019025"/>
                </a:lnTo>
                <a:cubicBezTo>
                  <a:pt x="1445878" y="3048429"/>
                  <a:pt x="1349798" y="3062567"/>
                  <a:pt x="1251837" y="3062021"/>
                </a:cubicBezTo>
                <a:lnTo>
                  <a:pt x="1108065" y="3321003"/>
                </a:lnTo>
                <a:lnTo>
                  <a:pt x="739291" y="3222191"/>
                </a:lnTo>
                <a:lnTo>
                  <a:pt x="744274" y="2926021"/>
                </a:lnTo>
                <a:cubicBezTo>
                  <a:pt x="666128" y="2881484"/>
                  <a:pt x="595548" y="2827017"/>
                  <a:pt x="535891" y="2762576"/>
                </a:cubicBezTo>
                <a:lnTo>
                  <a:pt x="540671" y="2772825"/>
                </a:lnTo>
                <a:lnTo>
                  <a:pt x="232276" y="2832568"/>
                </a:lnTo>
                <a:lnTo>
                  <a:pt x="70927" y="2486556"/>
                </a:lnTo>
                <a:lnTo>
                  <a:pt x="279495" y="2317444"/>
                </a:lnTo>
                <a:cubicBezTo>
                  <a:pt x="257233" y="2235849"/>
                  <a:pt x="245603" y="2150814"/>
                  <a:pt x="245586" y="2064274"/>
                </a:cubicBezTo>
                <a:lnTo>
                  <a:pt x="0" y="1927940"/>
                </a:lnTo>
                <a:lnTo>
                  <a:pt x="98812" y="1559167"/>
                </a:lnTo>
                <a:lnTo>
                  <a:pt x="380240" y="1563901"/>
                </a:lnTo>
                <a:cubicBezTo>
                  <a:pt x="418421" y="1496524"/>
                  <a:pt x="464524" y="1435092"/>
                  <a:pt x="516679" y="1380105"/>
                </a:cubicBezTo>
                <a:lnTo>
                  <a:pt x="422419" y="1089378"/>
                </a:lnTo>
                <a:lnTo>
                  <a:pt x="746189" y="887063"/>
                </a:lnTo>
                <a:lnTo>
                  <a:pt x="972292" y="1105134"/>
                </a:lnTo>
                <a:lnTo>
                  <a:pt x="970019" y="1106554"/>
                </a:lnTo>
                <a:cubicBezTo>
                  <a:pt x="1058903" y="1078586"/>
                  <a:pt x="1152743" y="1065659"/>
                  <a:pt x="1248316" y="1066709"/>
                </a:cubicBezTo>
                <a:lnTo>
                  <a:pt x="1238669" y="1064125"/>
                </a:lnTo>
                <a:close/>
                <a:moveTo>
                  <a:pt x="3349970" y="1300109"/>
                </a:moveTo>
                <a:cubicBezTo>
                  <a:pt x="3310130" y="1291957"/>
                  <a:pt x="3268880" y="1287676"/>
                  <a:pt x="3226630" y="1287676"/>
                </a:cubicBezTo>
                <a:cubicBezTo>
                  <a:pt x="2888631" y="1287676"/>
                  <a:pt x="2614628" y="1561679"/>
                  <a:pt x="2614628" y="1899678"/>
                </a:cubicBezTo>
                <a:cubicBezTo>
                  <a:pt x="2614628" y="2237678"/>
                  <a:pt x="2888630" y="2511680"/>
                  <a:pt x="3226630" y="2511681"/>
                </a:cubicBezTo>
                <a:cubicBezTo>
                  <a:pt x="3564630" y="2511681"/>
                  <a:pt x="3838633" y="2237678"/>
                  <a:pt x="3838633" y="1899678"/>
                </a:cubicBezTo>
                <a:cubicBezTo>
                  <a:pt x="3838632" y="1603928"/>
                  <a:pt x="3628849" y="1357176"/>
                  <a:pt x="3349970" y="1300109"/>
                </a:cubicBezTo>
                <a:close/>
                <a:moveTo>
                  <a:pt x="3358324" y="1024334"/>
                </a:moveTo>
                <a:lnTo>
                  <a:pt x="3410883" y="1234575"/>
                </a:lnTo>
                <a:lnTo>
                  <a:pt x="3403994" y="1234575"/>
                </a:lnTo>
                <a:cubicBezTo>
                  <a:pt x="3464268" y="1250018"/>
                  <a:pt x="3521292" y="1273478"/>
                  <a:pt x="3572818" y="1305612"/>
                </a:cubicBezTo>
                <a:lnTo>
                  <a:pt x="3746730" y="1209354"/>
                </a:lnTo>
                <a:lnTo>
                  <a:pt x="3926358" y="1401981"/>
                </a:lnTo>
                <a:lnTo>
                  <a:pt x="3825667" y="1557247"/>
                </a:lnTo>
                <a:cubicBezTo>
                  <a:pt x="3858552" y="1613408"/>
                  <a:pt x="3883404" y="1674784"/>
                  <a:pt x="3897877" y="1740062"/>
                </a:cubicBezTo>
                <a:lnTo>
                  <a:pt x="4088377" y="1787686"/>
                </a:lnTo>
                <a:lnTo>
                  <a:pt x="4088377" y="2051071"/>
                </a:lnTo>
                <a:lnTo>
                  <a:pt x="3886243" y="2101605"/>
                </a:lnTo>
                <a:cubicBezTo>
                  <a:pt x="3872191" y="2150933"/>
                  <a:pt x="3851639" y="2197531"/>
                  <a:pt x="3826272" y="2241013"/>
                </a:cubicBezTo>
                <a:lnTo>
                  <a:pt x="3938572" y="2395786"/>
                </a:lnTo>
                <a:lnTo>
                  <a:pt x="3769272" y="2597551"/>
                </a:lnTo>
                <a:lnTo>
                  <a:pt x="3574432" y="2502674"/>
                </a:lnTo>
                <a:lnTo>
                  <a:pt x="3590059" y="2484050"/>
                </a:lnTo>
                <a:cubicBezTo>
                  <a:pt x="3534764" y="2519868"/>
                  <a:pt x="3473263" y="2546445"/>
                  <a:pt x="3407886" y="2563572"/>
                </a:cubicBezTo>
                <a:lnTo>
                  <a:pt x="3358323" y="2761823"/>
                </a:lnTo>
                <a:lnTo>
                  <a:pt x="3094938" y="2761823"/>
                </a:lnTo>
                <a:lnTo>
                  <a:pt x="3045375" y="2563574"/>
                </a:lnTo>
                <a:cubicBezTo>
                  <a:pt x="2985349" y="2547848"/>
                  <a:pt x="2928591" y="2524155"/>
                  <a:pt x="2877330" y="2491865"/>
                </a:cubicBezTo>
                <a:lnTo>
                  <a:pt x="2882346" y="2497841"/>
                </a:lnTo>
                <a:lnTo>
                  <a:pt x="2687507" y="2592718"/>
                </a:lnTo>
                <a:lnTo>
                  <a:pt x="2518206" y="2390954"/>
                </a:lnTo>
                <a:lnTo>
                  <a:pt x="2626994" y="2241021"/>
                </a:lnTo>
                <a:cubicBezTo>
                  <a:pt x="2597591" y="2190623"/>
                  <a:pt x="2574657" y="2136035"/>
                  <a:pt x="2559194" y="2078370"/>
                </a:cubicBezTo>
                <a:lnTo>
                  <a:pt x="2371198" y="2031371"/>
                </a:lnTo>
                <a:lnTo>
                  <a:pt x="2371198" y="1767986"/>
                </a:lnTo>
                <a:lnTo>
                  <a:pt x="2559579" y="1720890"/>
                </a:lnTo>
                <a:cubicBezTo>
                  <a:pt x="2572992" y="1669175"/>
                  <a:pt x="2592745" y="1620006"/>
                  <a:pt x="2617681" y="1574051"/>
                </a:cubicBezTo>
                <a:lnTo>
                  <a:pt x="2502958" y="1397149"/>
                </a:lnTo>
                <a:lnTo>
                  <a:pt x="2682587" y="1204520"/>
                </a:lnTo>
                <a:lnTo>
                  <a:pt x="2872193" y="1309466"/>
                </a:lnTo>
                <a:lnTo>
                  <a:pt x="2870932" y="1310818"/>
                </a:lnTo>
                <a:cubicBezTo>
                  <a:pt x="2925169" y="1276310"/>
                  <a:pt x="2985393" y="1250941"/>
                  <a:pt x="3049268" y="1234575"/>
                </a:cubicBezTo>
                <a:lnTo>
                  <a:pt x="3042378" y="1234576"/>
                </a:lnTo>
                <a:lnTo>
                  <a:pt x="3094939" y="1024334"/>
                </a:lnTo>
                <a:close/>
                <a:moveTo>
                  <a:pt x="2786480" y="402820"/>
                </a:moveTo>
                <a:cubicBezTo>
                  <a:pt x="2745900" y="389943"/>
                  <a:pt x="2701172" y="388627"/>
                  <a:pt x="2657264" y="401580"/>
                </a:cubicBezTo>
                <a:cubicBezTo>
                  <a:pt x="2540176" y="436121"/>
                  <a:pt x="2473258" y="559041"/>
                  <a:pt x="2507800" y="676128"/>
                </a:cubicBezTo>
                <a:cubicBezTo>
                  <a:pt x="2542340" y="793216"/>
                  <a:pt x="2665260" y="860133"/>
                  <a:pt x="2782348" y="825592"/>
                </a:cubicBezTo>
                <a:cubicBezTo>
                  <a:pt x="2899435" y="791051"/>
                  <a:pt x="2966353" y="668132"/>
                  <a:pt x="2931812" y="551045"/>
                </a:cubicBezTo>
                <a:cubicBezTo>
                  <a:pt x="2910223" y="477864"/>
                  <a:pt x="2854113" y="424282"/>
                  <a:pt x="2786480" y="402820"/>
                </a:cubicBezTo>
                <a:close/>
                <a:moveTo>
                  <a:pt x="2932202" y="47278"/>
                </a:moveTo>
                <a:lnTo>
                  <a:pt x="3090904" y="140999"/>
                </a:lnTo>
                <a:lnTo>
                  <a:pt x="3054065" y="265147"/>
                </a:lnTo>
                <a:cubicBezTo>
                  <a:pt x="3087256" y="296329"/>
                  <a:pt x="3116089" y="332603"/>
                  <a:pt x="3138727" y="373550"/>
                </a:cubicBezTo>
                <a:lnTo>
                  <a:pt x="3276016" y="367796"/>
                </a:lnTo>
                <a:lnTo>
                  <a:pt x="3328165" y="544574"/>
                </a:lnTo>
                <a:lnTo>
                  <a:pt x="3202503" y="618514"/>
                </a:lnTo>
                <a:cubicBezTo>
                  <a:pt x="3202838" y="654403"/>
                  <a:pt x="3198271" y="689748"/>
                  <a:pt x="3189855" y="723955"/>
                </a:cubicBezTo>
                <a:lnTo>
                  <a:pt x="3295873" y="805599"/>
                </a:lnTo>
                <a:lnTo>
                  <a:pt x="3222192" y="974540"/>
                </a:lnTo>
                <a:lnTo>
                  <a:pt x="3072634" y="949439"/>
                </a:lnTo>
                <a:lnTo>
                  <a:pt x="3079435" y="933845"/>
                </a:lnTo>
                <a:cubicBezTo>
                  <a:pt x="3049413" y="968833"/>
                  <a:pt x="3013398" y="998848"/>
                  <a:pt x="2972910" y="1023288"/>
                </a:cubicBezTo>
                <a:lnTo>
                  <a:pt x="2978897" y="1166163"/>
                </a:lnTo>
                <a:lnTo>
                  <a:pt x="2802119" y="1218312"/>
                </a:lnTo>
                <a:lnTo>
                  <a:pt x="2729602" y="1095065"/>
                </a:lnTo>
                <a:cubicBezTo>
                  <a:pt x="2686199" y="1096396"/>
                  <a:pt x="2643414" y="1091732"/>
                  <a:pt x="2602615" y="1080209"/>
                </a:cubicBezTo>
                <a:lnTo>
                  <a:pt x="2607165" y="1083226"/>
                </a:lnTo>
                <a:lnTo>
                  <a:pt x="2495179" y="1185484"/>
                </a:lnTo>
                <a:lnTo>
                  <a:pt x="2341599" y="1083585"/>
                </a:lnTo>
                <a:lnTo>
                  <a:pt x="2384929" y="961414"/>
                </a:lnTo>
                <a:cubicBezTo>
                  <a:pt x="2355215" y="933409"/>
                  <a:pt x="2329015" y="901312"/>
                  <a:pt x="2307218" y="865670"/>
                </a:cubicBezTo>
                <a:lnTo>
                  <a:pt x="2171734" y="871348"/>
                </a:lnTo>
                <a:lnTo>
                  <a:pt x="2119584" y="694571"/>
                </a:lnTo>
                <a:lnTo>
                  <a:pt x="2236697" y="625662"/>
                </a:lnTo>
                <a:cubicBezTo>
                  <a:pt x="2235459" y="588297"/>
                  <a:pt x="2238982" y="551385"/>
                  <a:pt x="2246620" y="515603"/>
                </a:cubicBezTo>
                <a:lnTo>
                  <a:pt x="2134594" y="419585"/>
                </a:lnTo>
                <a:lnTo>
                  <a:pt x="2217016" y="254732"/>
                </a:lnTo>
                <a:lnTo>
                  <a:pt x="2365055" y="287627"/>
                </a:lnTo>
                <a:lnTo>
                  <a:pt x="2364476" y="288784"/>
                </a:lnTo>
                <a:cubicBezTo>
                  <a:pt x="2394046" y="254885"/>
                  <a:pt x="2429444" y="225933"/>
                  <a:pt x="2469075" y="202302"/>
                </a:cubicBezTo>
                <a:lnTo>
                  <a:pt x="2464452" y="203666"/>
                </a:lnTo>
                <a:lnTo>
                  <a:pt x="2458102" y="52150"/>
                </a:lnTo>
                <a:lnTo>
                  <a:pt x="2634880" y="0"/>
                </a:lnTo>
                <a:lnTo>
                  <a:pt x="2711784" y="130703"/>
                </a:lnTo>
                <a:lnTo>
                  <a:pt x="2707159" y="132067"/>
                </a:lnTo>
                <a:cubicBezTo>
                  <a:pt x="2750672" y="130497"/>
                  <a:pt x="2793590" y="134953"/>
                  <a:pt x="2834535" y="146319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102" name="Trapezoid 3">
            <a:extLst>
              <a:ext uri="{FF2B5EF4-FFF2-40B4-BE49-F238E27FC236}">
                <a16:creationId xmlns:a16="http://schemas.microsoft.com/office/drawing/2014/main" id="{653D6E91-248A-01F3-F205-854F30DF0CE0}"/>
              </a:ext>
            </a:extLst>
          </p:cNvPr>
          <p:cNvSpPr/>
          <p:nvPr/>
        </p:nvSpPr>
        <p:spPr>
          <a:xfrm>
            <a:off x="10708879" y="4382903"/>
            <a:ext cx="316346" cy="322413"/>
          </a:xfrm>
          <a:custGeom>
            <a:avLst/>
            <a:gdLst/>
            <a:ahLst/>
            <a:cxnLst/>
            <a:rect l="l" t="t" r="r" b="b"/>
            <a:pathLst>
              <a:path w="3890855" h="3965475">
                <a:moveTo>
                  <a:pt x="513635" y="2426125"/>
                </a:moveTo>
                <a:lnTo>
                  <a:pt x="1518439" y="2426125"/>
                </a:lnTo>
                <a:cubicBezTo>
                  <a:pt x="1550976" y="2510415"/>
                  <a:pt x="1581900" y="2596962"/>
                  <a:pt x="1610725" y="2683637"/>
                </a:cubicBezTo>
                <a:lnTo>
                  <a:pt x="901668" y="2683637"/>
                </a:lnTo>
                <a:lnTo>
                  <a:pt x="559881" y="3707964"/>
                </a:lnTo>
                <a:lnTo>
                  <a:pt x="1917114" y="3707964"/>
                </a:lnTo>
                <a:cubicBezTo>
                  <a:pt x="1925031" y="3729959"/>
                  <a:pt x="1931702" y="3744180"/>
                  <a:pt x="1936944" y="3749452"/>
                </a:cubicBezTo>
                <a:cubicBezTo>
                  <a:pt x="1940579" y="3743065"/>
                  <a:pt x="1945876" y="3728913"/>
                  <a:pt x="1952632" y="3707964"/>
                </a:cubicBezTo>
                <a:lnTo>
                  <a:pt x="3330974" y="3707964"/>
                </a:lnTo>
                <a:lnTo>
                  <a:pt x="2989187" y="2683637"/>
                </a:lnTo>
                <a:lnTo>
                  <a:pt x="2271337" y="2683637"/>
                </a:lnTo>
                <a:cubicBezTo>
                  <a:pt x="2301469" y="2597098"/>
                  <a:pt x="2333531" y="2510572"/>
                  <a:pt x="2366939" y="2426125"/>
                </a:cubicBezTo>
                <a:lnTo>
                  <a:pt x="3377220" y="2426125"/>
                </a:lnTo>
                <a:lnTo>
                  <a:pt x="3890855" y="3965475"/>
                </a:lnTo>
                <a:lnTo>
                  <a:pt x="0" y="3965475"/>
                </a:lnTo>
                <a:close/>
                <a:moveTo>
                  <a:pt x="1936944" y="620869"/>
                </a:moveTo>
                <a:cubicBezTo>
                  <a:pt x="1782578" y="620869"/>
                  <a:pt x="1657440" y="746006"/>
                  <a:pt x="1657440" y="900372"/>
                </a:cubicBezTo>
                <a:cubicBezTo>
                  <a:pt x="1657440" y="1054738"/>
                  <a:pt x="1782578" y="1179876"/>
                  <a:pt x="1936944" y="1179876"/>
                </a:cubicBezTo>
                <a:cubicBezTo>
                  <a:pt x="2091310" y="1179876"/>
                  <a:pt x="2216447" y="1054738"/>
                  <a:pt x="2216447" y="900372"/>
                </a:cubicBezTo>
                <a:cubicBezTo>
                  <a:pt x="2216447" y="746006"/>
                  <a:pt x="2091310" y="620869"/>
                  <a:pt x="1936944" y="620869"/>
                </a:cubicBezTo>
                <a:close/>
                <a:moveTo>
                  <a:pt x="1936944" y="0"/>
                </a:moveTo>
                <a:cubicBezTo>
                  <a:pt x="2169175" y="0"/>
                  <a:pt x="2401406" y="88593"/>
                  <a:pt x="2578592" y="265779"/>
                </a:cubicBezTo>
                <a:lnTo>
                  <a:pt x="2578592" y="265780"/>
                </a:lnTo>
                <a:cubicBezTo>
                  <a:pt x="2932964" y="620153"/>
                  <a:pt x="2888999" y="1155622"/>
                  <a:pt x="2578592" y="1549077"/>
                </a:cubicBezTo>
                <a:cubicBezTo>
                  <a:pt x="2248849" y="1967039"/>
                  <a:pt x="1976153" y="3125749"/>
                  <a:pt x="1936944" y="3194660"/>
                </a:cubicBezTo>
                <a:cubicBezTo>
                  <a:pt x="1883033" y="3140450"/>
                  <a:pt x="1647095" y="1944983"/>
                  <a:pt x="1295295" y="1549076"/>
                </a:cubicBezTo>
                <a:cubicBezTo>
                  <a:pt x="962406" y="1174450"/>
                  <a:pt x="940923" y="620152"/>
                  <a:pt x="1295295" y="265779"/>
                </a:cubicBezTo>
                <a:cubicBezTo>
                  <a:pt x="1472481" y="88593"/>
                  <a:pt x="1704713" y="0"/>
                  <a:pt x="1936944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chemeClr val="tx1"/>
              </a:solidFill>
            </a:endParaRPr>
          </a:p>
        </p:txBody>
      </p:sp>
      <p:sp>
        <p:nvSpPr>
          <p:cNvPr id="104" name="Rectangle 15">
            <a:extLst>
              <a:ext uri="{FF2B5EF4-FFF2-40B4-BE49-F238E27FC236}">
                <a16:creationId xmlns:a16="http://schemas.microsoft.com/office/drawing/2014/main" id="{9B0AA63E-8901-5D71-18CC-3E39E5318954}"/>
              </a:ext>
            </a:extLst>
          </p:cNvPr>
          <p:cNvSpPr/>
          <p:nvPr/>
        </p:nvSpPr>
        <p:spPr>
          <a:xfrm rot="14270044">
            <a:off x="8682587" y="3803452"/>
            <a:ext cx="316158" cy="329338"/>
          </a:xfrm>
          <a:custGeom>
            <a:avLst/>
            <a:gdLst/>
            <a:ahLst/>
            <a:cxnLst/>
            <a:rect l="l" t="t" r="r" b="b"/>
            <a:pathLst>
              <a:path w="4088964" h="4259405">
                <a:moveTo>
                  <a:pt x="1480605" y="2231940"/>
                </a:moveTo>
                <a:lnTo>
                  <a:pt x="1199818" y="2044620"/>
                </a:lnTo>
                <a:lnTo>
                  <a:pt x="761621" y="2687221"/>
                </a:lnTo>
                <a:cubicBezTo>
                  <a:pt x="501536" y="2652619"/>
                  <a:pt x="265323" y="2467912"/>
                  <a:pt x="39127" y="2272940"/>
                </a:cubicBezTo>
                <a:cubicBezTo>
                  <a:pt x="-80639" y="2070133"/>
                  <a:pt x="269496" y="1743507"/>
                  <a:pt x="374515" y="1494038"/>
                </a:cubicBezTo>
                <a:lnTo>
                  <a:pt x="93728" y="1306717"/>
                </a:lnTo>
                <a:lnTo>
                  <a:pt x="1091841" y="1312633"/>
                </a:lnTo>
                <a:close/>
                <a:moveTo>
                  <a:pt x="2759566" y="226796"/>
                </a:moveTo>
                <a:cubicBezTo>
                  <a:pt x="2331051" y="377379"/>
                  <a:pt x="2150002" y="492309"/>
                  <a:pt x="1991062" y="643648"/>
                </a:cubicBezTo>
                <a:lnTo>
                  <a:pt x="1463599" y="1446568"/>
                </a:lnTo>
                <a:lnTo>
                  <a:pt x="610317" y="909936"/>
                </a:lnTo>
                <a:cubicBezTo>
                  <a:pt x="810411" y="627556"/>
                  <a:pt x="1020899" y="239191"/>
                  <a:pt x="1244930" y="61882"/>
                </a:cubicBezTo>
                <a:cubicBezTo>
                  <a:pt x="1491876" y="-75367"/>
                  <a:pt x="1697752" y="31605"/>
                  <a:pt x="2759566" y="226796"/>
                </a:cubicBezTo>
                <a:close/>
                <a:moveTo>
                  <a:pt x="1722488" y="3820535"/>
                </a:moveTo>
                <a:cubicBezTo>
                  <a:pt x="1376925" y="3801485"/>
                  <a:pt x="936112" y="3830060"/>
                  <a:pt x="666750" y="3734810"/>
                </a:cubicBezTo>
                <a:cubicBezTo>
                  <a:pt x="419100" y="3598835"/>
                  <a:pt x="400050" y="3367610"/>
                  <a:pt x="0" y="2364860"/>
                </a:cubicBezTo>
                <a:cubicBezTo>
                  <a:pt x="355600" y="2647435"/>
                  <a:pt x="549276" y="2739510"/>
                  <a:pt x="762000" y="2793485"/>
                </a:cubicBezTo>
                <a:lnTo>
                  <a:pt x="1722487" y="2812535"/>
                </a:lnTo>
                <a:close/>
                <a:moveTo>
                  <a:pt x="3605396" y="869465"/>
                </a:moveTo>
                <a:lnTo>
                  <a:pt x="3069019" y="1711228"/>
                </a:lnTo>
                <a:lnTo>
                  <a:pt x="2083849" y="1550906"/>
                </a:lnTo>
                <a:lnTo>
                  <a:pt x="2391902" y="1412941"/>
                </a:lnTo>
                <a:lnTo>
                  <a:pt x="2081217" y="699900"/>
                </a:lnTo>
                <a:cubicBezTo>
                  <a:pt x="2248971" y="498156"/>
                  <a:pt x="2531081" y="396532"/>
                  <a:pt x="2816547" y="308854"/>
                </a:cubicBezTo>
                <a:cubicBezTo>
                  <a:pt x="3051986" y="315439"/>
                  <a:pt x="3142075" y="785719"/>
                  <a:pt x="3297344" y="1007430"/>
                </a:cubicBezTo>
                <a:close/>
                <a:moveTo>
                  <a:pt x="3222215" y="3788662"/>
                </a:moveTo>
                <a:cubicBezTo>
                  <a:pt x="3089072" y="3954283"/>
                  <a:pt x="2662122" y="3869088"/>
                  <a:pt x="2413930" y="3921936"/>
                </a:cubicBezTo>
                <a:lnTo>
                  <a:pt x="2420658" y="4259405"/>
                </a:lnTo>
                <a:lnTo>
                  <a:pt x="1855155" y="3436926"/>
                </a:lnTo>
                <a:lnTo>
                  <a:pt x="2387428" y="2592563"/>
                </a:lnTo>
                <a:lnTo>
                  <a:pt x="2394156" y="2930032"/>
                </a:lnTo>
                <a:lnTo>
                  <a:pt x="3171906" y="2922431"/>
                </a:lnTo>
                <a:cubicBezTo>
                  <a:pt x="3292132" y="3155642"/>
                  <a:pt x="3275533" y="3455038"/>
                  <a:pt x="3244786" y="3752078"/>
                </a:cubicBezTo>
                <a:cubicBezTo>
                  <a:pt x="3238662" y="3765464"/>
                  <a:pt x="3231091" y="3777620"/>
                  <a:pt x="3222215" y="3788662"/>
                </a:cubicBezTo>
                <a:close/>
                <a:moveTo>
                  <a:pt x="3948285" y="2834020"/>
                </a:moveTo>
                <a:cubicBezTo>
                  <a:pt x="3833022" y="3018741"/>
                  <a:pt x="3639730" y="3281008"/>
                  <a:pt x="3342579" y="3731662"/>
                </a:cubicBezTo>
                <a:cubicBezTo>
                  <a:pt x="3371271" y="3278367"/>
                  <a:pt x="3336159" y="3066813"/>
                  <a:pt x="3258895" y="2861397"/>
                </a:cubicBezTo>
                <a:lnTo>
                  <a:pt x="2725671" y="2062291"/>
                </a:lnTo>
                <a:lnTo>
                  <a:pt x="3552883" y="1486284"/>
                </a:lnTo>
                <a:cubicBezTo>
                  <a:pt x="3734716" y="1780754"/>
                  <a:pt x="4010062" y="2126176"/>
                  <a:pt x="4085819" y="2401657"/>
                </a:cubicBezTo>
                <a:cubicBezTo>
                  <a:pt x="4100783" y="2542124"/>
                  <a:pt x="4063549" y="2649298"/>
                  <a:pt x="3948285" y="283402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3" name="Rectangle 1">
            <a:extLst>
              <a:ext uri="{FF2B5EF4-FFF2-40B4-BE49-F238E27FC236}">
                <a16:creationId xmlns:a16="http://schemas.microsoft.com/office/drawing/2014/main" id="{B06D1666-AAEE-612F-8591-1014A00517BE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8874" y="1546037"/>
            <a:ext cx="6423216" cy="44012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en-US" altLang="en-US" sz="1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Risk Mitigation</a:t>
            </a: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</a:p>
          <a:p>
            <a:pPr lvl="1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Reduces exposure to regulatory penalties, reputational damage, and operational disruptions caused by environmental or social non-compliance. </a:t>
            </a:r>
          </a:p>
          <a:p>
            <a:pPr lvl="1" defTabSz="914400" eaLnBrk="0" fontAlgn="base" hangingPunct="0">
              <a:spcBef>
                <a:spcPct val="0"/>
              </a:spcBef>
              <a:spcAft>
                <a:spcPct val="0"/>
              </a:spcAft>
            </a:pPr>
            <a:endParaRPr kumimoji="0" lang="en-US" altLang="en-US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en-US" altLang="en-US" sz="1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Cost Efficiency</a:t>
            </a: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</a:p>
          <a:p>
            <a:pPr lvl="1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Sustainable practices often lead to long-term savings through energy efficiency, waste reduction, and optimized resource use. </a:t>
            </a:r>
          </a:p>
          <a:p>
            <a:pPr lvl="1" defTabSz="914400" eaLnBrk="0" fontAlgn="base" hangingPunct="0">
              <a:spcBef>
                <a:spcPct val="0"/>
              </a:spcBef>
              <a:spcAft>
                <a:spcPct val="0"/>
              </a:spcAft>
            </a:pPr>
            <a:endParaRPr kumimoji="0" lang="en-US" altLang="en-US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en-US" altLang="en-US" sz="1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Brand Reputation and Consumer Trust</a:t>
            </a: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</a:p>
          <a:p>
            <a:pPr lvl="1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Consumers increasingly prefer brands that demonstrate ethical sourcing and environmental responsibility, influencing purchasing decisions. </a:t>
            </a:r>
          </a:p>
          <a:p>
            <a:pPr lvl="1" defTabSz="914400" eaLnBrk="0" fontAlgn="base" hangingPunct="0">
              <a:spcBef>
                <a:spcPct val="0"/>
              </a:spcBef>
              <a:spcAft>
                <a:spcPct val="0"/>
              </a:spcAft>
            </a:pPr>
            <a:endParaRPr kumimoji="0" lang="en-US" altLang="en-US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en-US" altLang="en-US" sz="1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Investor and Stakeholder Expectations</a:t>
            </a: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</a:p>
          <a:p>
            <a:pPr lvl="1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ESG (Environmental, Social, Governance) performance is now a key criterion for investors and business partners. </a:t>
            </a:r>
          </a:p>
          <a:p>
            <a:pPr lvl="1" defTabSz="914400" eaLnBrk="0" fontAlgn="base" hangingPunct="0">
              <a:spcBef>
                <a:spcPct val="0"/>
              </a:spcBef>
              <a:spcAft>
                <a:spcPct val="0"/>
              </a:spcAft>
            </a:pPr>
            <a:endParaRPr kumimoji="0" lang="en-US" altLang="en-US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en-US" altLang="en-US" sz="1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Global Responsibility</a:t>
            </a: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</a:p>
          <a:p>
            <a:pPr lvl="1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Corporations play a critical role in addressing climate change, human rights, and resource scarcity through their supply chains.</a:t>
            </a:r>
          </a:p>
        </p:txBody>
      </p:sp>
    </p:spTree>
    <p:extLst>
      <p:ext uri="{BB962C8B-B14F-4D97-AF65-F5344CB8AC3E}">
        <p14:creationId xmlns:p14="http://schemas.microsoft.com/office/powerpoint/2010/main" val="267587900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2DF434-28DB-4621-A497-D62C41CE04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19725" y="1258651"/>
            <a:ext cx="5273847" cy="789238"/>
          </a:xfrm>
        </p:spPr>
        <p:txBody>
          <a:bodyPr/>
          <a:lstStyle/>
          <a:p>
            <a:r>
              <a:rPr lang="en-US" dirty="0" err="1"/>
              <a:t>Pertanian</a:t>
            </a:r>
            <a:endParaRPr lang="en-US" dirty="0"/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35009FED-DB65-7C19-0CD8-4AD70BD5BB94}"/>
              </a:ext>
            </a:extLst>
          </p:cNvPr>
          <p:cNvSpPr/>
          <p:nvPr/>
        </p:nvSpPr>
        <p:spPr>
          <a:xfrm>
            <a:off x="1925725" y="557015"/>
            <a:ext cx="2794000" cy="1905000"/>
          </a:xfrm>
          <a:prstGeom prst="ellipse">
            <a:avLst/>
          </a:prstGeom>
          <a:ln>
            <a:solidFill>
              <a:schemeClr val="tx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chemeClr val="tx1"/>
                </a:solidFill>
                <a:latin typeface="ADLaM Display" panose="020F0502020204030204" pitchFamily="2" charset="0"/>
                <a:ea typeface="ADLaM Display" panose="020F0502020204030204" pitchFamily="2" charset="0"/>
                <a:cs typeface="ADLaM Display" panose="020F0502020204030204" pitchFamily="2" charset="0"/>
              </a:rPr>
              <a:t>CAKUPAN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EF94F70-8C4C-E36D-CE5A-AB9B31A4A20B}"/>
              </a:ext>
            </a:extLst>
          </p:cNvPr>
          <p:cNvSpPr txBox="1"/>
          <p:nvPr/>
        </p:nvSpPr>
        <p:spPr>
          <a:xfrm>
            <a:off x="2871787" y="2462015"/>
            <a:ext cx="7729537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dirty="0" err="1"/>
              <a:t>Pertanian</a:t>
            </a:r>
            <a:r>
              <a:rPr lang="en-US" sz="2400" dirty="0"/>
              <a:t> </a:t>
            </a:r>
            <a:r>
              <a:rPr lang="en-US" sz="2400" dirty="0" err="1"/>
              <a:t>adalah</a:t>
            </a:r>
            <a:r>
              <a:rPr lang="en-US" sz="2400" dirty="0"/>
              <a:t> </a:t>
            </a:r>
            <a:r>
              <a:rPr lang="en-US" sz="2400" dirty="0" err="1"/>
              <a:t>kegiatan</a:t>
            </a:r>
            <a:r>
              <a:rPr lang="en-US" sz="2400" dirty="0"/>
              <a:t> </a:t>
            </a:r>
            <a:r>
              <a:rPr lang="en-US" sz="2400" b="1" dirty="0" err="1"/>
              <a:t>pemanfaatan</a:t>
            </a:r>
            <a:r>
              <a:rPr lang="en-US" sz="2400" b="1" dirty="0"/>
              <a:t> </a:t>
            </a:r>
            <a:r>
              <a:rPr lang="en-US" sz="2400" b="1" dirty="0" err="1"/>
              <a:t>sumber</a:t>
            </a:r>
            <a:r>
              <a:rPr lang="en-US" sz="2400" b="1" dirty="0"/>
              <a:t> </a:t>
            </a:r>
            <a:r>
              <a:rPr lang="en-US" sz="2400" b="1" dirty="0" err="1"/>
              <a:t>daya</a:t>
            </a:r>
            <a:r>
              <a:rPr lang="en-US" sz="2400" b="1" dirty="0"/>
              <a:t> </a:t>
            </a:r>
            <a:r>
              <a:rPr lang="en-US" sz="2400" dirty="0" err="1"/>
              <a:t>hayati</a:t>
            </a:r>
            <a:r>
              <a:rPr lang="en-US" sz="2400" dirty="0"/>
              <a:t> </a:t>
            </a:r>
            <a:r>
              <a:rPr lang="en-US" sz="2400" dirty="0" err="1"/>
              <a:t>untuk</a:t>
            </a:r>
            <a:r>
              <a:rPr lang="en-US" sz="2400" dirty="0"/>
              <a:t> </a:t>
            </a:r>
            <a:r>
              <a:rPr lang="en-US" sz="2400" dirty="0" err="1"/>
              <a:t>menghasilkan</a:t>
            </a:r>
            <a:r>
              <a:rPr lang="en-US" sz="2400" dirty="0"/>
              <a:t> </a:t>
            </a:r>
            <a:r>
              <a:rPr lang="en-US" sz="2400" b="1" dirty="0" err="1"/>
              <a:t>pangan</a:t>
            </a:r>
            <a:r>
              <a:rPr lang="en-US" sz="2400" b="1" dirty="0"/>
              <a:t>, </a:t>
            </a:r>
            <a:r>
              <a:rPr lang="en-US" sz="2400" dirty="0" err="1"/>
              <a:t>bahan</a:t>
            </a:r>
            <a:r>
              <a:rPr lang="en-US" sz="2400" dirty="0"/>
              <a:t> </a:t>
            </a:r>
            <a:r>
              <a:rPr lang="en-US" sz="2400" dirty="0" err="1"/>
              <a:t>baku</a:t>
            </a:r>
            <a:r>
              <a:rPr lang="en-US" sz="2400" dirty="0"/>
              <a:t> </a:t>
            </a:r>
            <a:r>
              <a:rPr lang="en-US" sz="2400" b="1" dirty="0" err="1"/>
              <a:t>industri</a:t>
            </a:r>
            <a:r>
              <a:rPr lang="en-US" sz="2400" b="1" dirty="0"/>
              <a:t> </a:t>
            </a:r>
            <a:r>
              <a:rPr lang="en-US" sz="2400" dirty="0" err="1"/>
              <a:t>atau</a:t>
            </a:r>
            <a:r>
              <a:rPr lang="en-US" sz="2400" dirty="0"/>
              <a:t> </a:t>
            </a:r>
            <a:r>
              <a:rPr lang="en-US" sz="2400" dirty="0" err="1"/>
              <a:t>sumber</a:t>
            </a:r>
            <a:r>
              <a:rPr lang="en-US" sz="2400" dirty="0"/>
              <a:t> </a:t>
            </a:r>
            <a:r>
              <a:rPr lang="en-US" sz="2400" b="1" dirty="0" err="1"/>
              <a:t>energi</a:t>
            </a:r>
            <a:r>
              <a:rPr lang="en-US" sz="2400" dirty="0"/>
              <a:t>, dan </a:t>
            </a:r>
            <a:r>
              <a:rPr lang="en-US" sz="2400" dirty="0" err="1"/>
              <a:t>untuk</a:t>
            </a:r>
            <a:r>
              <a:rPr lang="en-US" sz="2400" dirty="0"/>
              <a:t> </a:t>
            </a:r>
            <a:r>
              <a:rPr lang="en-US" sz="2400" b="1" dirty="0" err="1"/>
              <a:t>mengelola</a:t>
            </a:r>
            <a:r>
              <a:rPr lang="en-US" sz="2400" b="1" dirty="0"/>
              <a:t> </a:t>
            </a:r>
            <a:r>
              <a:rPr lang="en-US" sz="2400" b="1" dirty="0" err="1"/>
              <a:t>lingkungan</a:t>
            </a:r>
            <a:r>
              <a:rPr lang="en-US" sz="2400" b="1" dirty="0"/>
              <a:t> </a:t>
            </a:r>
            <a:r>
              <a:rPr lang="en-US" sz="2400" b="1" dirty="0" err="1"/>
              <a:t>hidupnya</a:t>
            </a:r>
            <a:endParaRPr lang="en-US" sz="2400" b="1" dirty="0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4EAAE08C-6F79-6A34-46C7-6F1D1368C5E8}"/>
              </a:ext>
            </a:extLst>
          </p:cNvPr>
          <p:cNvSpPr txBox="1">
            <a:spLocks/>
          </p:cNvSpPr>
          <p:nvPr/>
        </p:nvSpPr>
        <p:spPr>
          <a:xfrm>
            <a:off x="2516981" y="4081661"/>
            <a:ext cx="7672388" cy="62865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txBody>
          <a:bodyPr vert="horz" lIns="91440" tIns="45720" rIns="91440" bIns="45720" rtlCol="0" anchor="b" anchorCtr="0">
            <a:noAutofit/>
          </a:bodyPr>
          <a:lstStyle>
            <a:lvl1pPr algn="l" defTabSz="914400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60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dirty="0"/>
              <a:t>KEBUTUHAN HIDUP PRIMER &amp; SEKUNDER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DE866830-E31D-D08B-34DB-04382A77E56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294A09A9-5501-47C1-A89A-A340965A2BE2}" type="slidenum">
              <a:rPr lang="en-US" smtClean="0"/>
              <a:pPr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560859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A99F3EDD-08E6-68A0-40F2-1BA5C6815231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39910" y="339509"/>
            <a:ext cx="3756816" cy="2835962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2052" name="Picture 4" descr="What's Behind Our Certification Seals?">
            <a:extLst>
              <a:ext uri="{FF2B5EF4-FFF2-40B4-BE49-F238E27FC236}">
                <a16:creationId xmlns:a16="http://schemas.microsoft.com/office/drawing/2014/main" id="{5DDD9D6E-DB2E-52C2-6CD0-137E900F5AF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23529" y="4390005"/>
            <a:ext cx="5192054" cy="2356177"/>
          </a:xfrm>
          <a:prstGeom prst="rect">
            <a:avLst/>
          </a:prstGeom>
          <a:noFill/>
          <a:ln>
            <a:solidFill>
              <a:schemeClr val="accent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How to Choose the Right Eco-label for Your Brand | Sustainability  Marketing, The New Rules of Green Marketing Book | J. Ottman Consulting">
            <a:extLst>
              <a:ext uri="{FF2B5EF4-FFF2-40B4-BE49-F238E27FC236}">
                <a16:creationId xmlns:a16="http://schemas.microsoft.com/office/drawing/2014/main" id="{D7FEB6DE-231B-BDE4-FC7A-3F6AA8A49E2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601357" y="909307"/>
            <a:ext cx="4524375" cy="3381375"/>
          </a:xfrm>
          <a:prstGeom prst="rect">
            <a:avLst/>
          </a:prstGeom>
          <a:noFill/>
          <a:ln>
            <a:solidFill>
              <a:schemeClr val="accent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01BF2000-3004-264F-0189-07422A642098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96034" y="3213825"/>
            <a:ext cx="3713441" cy="2461234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2D49DF21-25F6-706C-D52E-B832ED99B379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05609" y="4534060"/>
            <a:ext cx="3915869" cy="2053498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0B4EB629-D08D-CB37-F7B3-B38B53FC5CA6}"/>
              </a:ext>
            </a:extLst>
          </p:cNvPr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5320" y="339509"/>
            <a:ext cx="4324573" cy="2257541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E21AFBB4-0BA9-2762-BCAE-29ECFD7D1A56}"/>
              </a:ext>
            </a:extLst>
          </p:cNvPr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35610" y="2697479"/>
            <a:ext cx="4346799" cy="18860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825071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323529" y="339509"/>
            <a:ext cx="11573197" cy="724247"/>
          </a:xfrm>
        </p:spPr>
        <p:txBody>
          <a:bodyPr>
            <a:normAutofit fontScale="85000" lnSpcReduction="10000"/>
          </a:bodyPr>
          <a:lstStyle/>
          <a:p>
            <a:r>
              <a:rPr lang="en-US" dirty="0"/>
              <a:t>Key Drivers of Sustainability in Supply Chains</a:t>
            </a:r>
          </a:p>
        </p:txBody>
      </p:sp>
      <p:grpSp>
        <p:nvGrpSpPr>
          <p:cNvPr id="27" name="Group 26">
            <a:extLst>
              <a:ext uri="{FF2B5EF4-FFF2-40B4-BE49-F238E27FC236}">
                <a16:creationId xmlns:a16="http://schemas.microsoft.com/office/drawing/2014/main" id="{ECDC299B-FF11-4CC8-AC1F-A3463FB69FAD}"/>
              </a:ext>
            </a:extLst>
          </p:cNvPr>
          <p:cNvGrpSpPr/>
          <p:nvPr/>
        </p:nvGrpSpPr>
        <p:grpSpPr>
          <a:xfrm>
            <a:off x="8269560" y="4146364"/>
            <a:ext cx="2174274" cy="1944810"/>
            <a:chOff x="4067944" y="1729492"/>
            <a:chExt cx="2842730" cy="2542719"/>
          </a:xfrm>
        </p:grpSpPr>
        <p:sp>
          <p:nvSpPr>
            <p:cNvPr id="28" name="Rectangle 5">
              <a:extLst>
                <a:ext uri="{FF2B5EF4-FFF2-40B4-BE49-F238E27FC236}">
                  <a16:creationId xmlns:a16="http://schemas.microsoft.com/office/drawing/2014/main" id="{C5C84382-45C6-4F61-BEBE-92AC8F0D9E27}"/>
                </a:ext>
              </a:extLst>
            </p:cNvPr>
            <p:cNvSpPr/>
            <p:nvPr/>
          </p:nvSpPr>
          <p:spPr>
            <a:xfrm>
              <a:off x="5107486" y="3171601"/>
              <a:ext cx="431538" cy="1100610"/>
            </a:xfrm>
            <a:custGeom>
              <a:avLst/>
              <a:gdLst/>
              <a:ahLst/>
              <a:cxnLst/>
              <a:rect l="l" t="t" r="r" b="b"/>
              <a:pathLst>
                <a:path w="431538" h="1100610">
                  <a:moveTo>
                    <a:pt x="325049" y="0"/>
                  </a:moveTo>
                  <a:lnTo>
                    <a:pt x="405629" y="0"/>
                  </a:lnTo>
                  <a:lnTo>
                    <a:pt x="405629" y="679366"/>
                  </a:lnTo>
                  <a:lnTo>
                    <a:pt x="431538" y="679366"/>
                  </a:lnTo>
                  <a:lnTo>
                    <a:pt x="431538" y="889989"/>
                  </a:lnTo>
                  <a:cubicBezTo>
                    <a:pt x="431538" y="1005117"/>
                    <a:pt x="337216" y="1098914"/>
                    <a:pt x="219759" y="1100588"/>
                  </a:cubicBezTo>
                  <a:cubicBezTo>
                    <a:pt x="102679" y="1102258"/>
                    <a:pt x="5861" y="1011778"/>
                    <a:pt x="1966" y="897219"/>
                  </a:cubicBezTo>
                  <a:lnTo>
                    <a:pt x="1729" y="897219"/>
                  </a:lnTo>
                  <a:cubicBezTo>
                    <a:pt x="-2692" y="853532"/>
                    <a:pt x="-4534" y="768627"/>
                    <a:pt x="73482" y="766158"/>
                  </a:cubicBezTo>
                  <a:cubicBezTo>
                    <a:pt x="142235" y="769050"/>
                    <a:pt x="130008" y="846117"/>
                    <a:pt x="136029" y="892828"/>
                  </a:cubicBezTo>
                  <a:cubicBezTo>
                    <a:pt x="137491" y="935825"/>
                    <a:pt x="173850" y="969763"/>
                    <a:pt x="217808" y="969137"/>
                  </a:cubicBezTo>
                  <a:cubicBezTo>
                    <a:pt x="261951" y="968508"/>
                    <a:pt x="297399" y="933257"/>
                    <a:pt x="297399" y="889989"/>
                  </a:cubicBezTo>
                  <a:lnTo>
                    <a:pt x="297238" y="889989"/>
                  </a:lnTo>
                  <a:lnTo>
                    <a:pt x="297238" y="679366"/>
                  </a:lnTo>
                  <a:lnTo>
                    <a:pt x="325049" y="679366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29" name="Isosceles Triangle 2">
              <a:extLst>
                <a:ext uri="{FF2B5EF4-FFF2-40B4-BE49-F238E27FC236}">
                  <a16:creationId xmlns:a16="http://schemas.microsoft.com/office/drawing/2014/main" id="{44ED0ECD-7643-411D-B78C-CAE069F327BC}"/>
                </a:ext>
              </a:extLst>
            </p:cNvPr>
            <p:cNvSpPr>
              <a:spLocks/>
            </p:cNvSpPr>
            <p:nvPr/>
          </p:nvSpPr>
          <p:spPr>
            <a:xfrm>
              <a:off x="4067944" y="2049924"/>
              <a:ext cx="1404689" cy="1113152"/>
            </a:xfrm>
            <a:custGeom>
              <a:avLst/>
              <a:gdLst/>
              <a:ahLst/>
              <a:cxnLst/>
              <a:rect l="l" t="t" r="r" b="b"/>
              <a:pathLst>
                <a:path w="1404688" h="1506961">
                  <a:moveTo>
                    <a:pt x="1404688" y="4810"/>
                  </a:moveTo>
                  <a:lnTo>
                    <a:pt x="1404665" y="16978"/>
                  </a:lnTo>
                  <a:cubicBezTo>
                    <a:pt x="1397224" y="21106"/>
                    <a:pt x="1389769" y="25489"/>
                    <a:pt x="1382721" y="30791"/>
                  </a:cubicBezTo>
                  <a:cubicBezTo>
                    <a:pt x="1389889" y="22136"/>
                    <a:pt x="1397249" y="13509"/>
                    <a:pt x="1404688" y="4810"/>
                  </a:cubicBezTo>
                  <a:close/>
                  <a:moveTo>
                    <a:pt x="1344394" y="0"/>
                  </a:moveTo>
                  <a:cubicBezTo>
                    <a:pt x="904952" y="512743"/>
                    <a:pt x="708468" y="715213"/>
                    <a:pt x="671501" y="1506961"/>
                  </a:cubicBezTo>
                  <a:cubicBezTo>
                    <a:pt x="492616" y="1354936"/>
                    <a:pt x="277608" y="1339482"/>
                    <a:pt x="0" y="1506961"/>
                  </a:cubicBezTo>
                  <a:cubicBezTo>
                    <a:pt x="108644" y="686351"/>
                    <a:pt x="622220" y="192851"/>
                    <a:pt x="134439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30" name="Isosceles Triangle 2">
              <a:extLst>
                <a:ext uri="{FF2B5EF4-FFF2-40B4-BE49-F238E27FC236}">
                  <a16:creationId xmlns:a16="http://schemas.microsoft.com/office/drawing/2014/main" id="{07FF8FB4-2F28-47DF-B617-501BC632575C}"/>
                </a:ext>
              </a:extLst>
            </p:cNvPr>
            <p:cNvSpPr>
              <a:spLocks/>
            </p:cNvSpPr>
            <p:nvPr/>
          </p:nvSpPr>
          <p:spPr>
            <a:xfrm>
              <a:off x="4770288" y="2066903"/>
              <a:ext cx="674396" cy="1100611"/>
            </a:xfrm>
            <a:custGeom>
              <a:avLst/>
              <a:gdLst/>
              <a:ahLst/>
              <a:cxnLst/>
              <a:rect l="l" t="t" r="r" b="b"/>
              <a:pathLst>
                <a:path w="674396" h="1489982">
                  <a:moveTo>
                    <a:pt x="674396" y="0"/>
                  </a:moveTo>
                  <a:cubicBezTo>
                    <a:pt x="673430" y="495135"/>
                    <a:pt x="672466" y="994925"/>
                    <a:pt x="671501" y="1489982"/>
                  </a:cubicBezTo>
                  <a:cubicBezTo>
                    <a:pt x="461701" y="1371449"/>
                    <a:pt x="298216" y="1335384"/>
                    <a:pt x="0" y="1489982"/>
                  </a:cubicBezTo>
                  <a:cubicBezTo>
                    <a:pt x="47361" y="819485"/>
                    <a:pt x="192229" y="554557"/>
                    <a:pt x="652452" y="13813"/>
                  </a:cubicBezTo>
                  <a:cubicBezTo>
                    <a:pt x="659500" y="8511"/>
                    <a:pt x="666955" y="4128"/>
                    <a:pt x="67439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31" name="Isosceles Triangle 2">
              <a:extLst>
                <a:ext uri="{FF2B5EF4-FFF2-40B4-BE49-F238E27FC236}">
                  <a16:creationId xmlns:a16="http://schemas.microsoft.com/office/drawing/2014/main" id="{E525E03E-E3F4-46B3-95C3-4C845AABBA08}"/>
                </a:ext>
              </a:extLst>
            </p:cNvPr>
            <p:cNvSpPr>
              <a:spLocks/>
            </p:cNvSpPr>
            <p:nvPr/>
          </p:nvSpPr>
          <p:spPr>
            <a:xfrm flipH="1">
              <a:off x="5505985" y="2049924"/>
              <a:ext cx="1404689" cy="1113152"/>
            </a:xfrm>
            <a:custGeom>
              <a:avLst/>
              <a:gdLst/>
              <a:ahLst/>
              <a:cxnLst/>
              <a:rect l="l" t="t" r="r" b="b"/>
              <a:pathLst>
                <a:path w="1404688" h="1506961">
                  <a:moveTo>
                    <a:pt x="1404688" y="4810"/>
                  </a:moveTo>
                  <a:lnTo>
                    <a:pt x="1404665" y="16978"/>
                  </a:lnTo>
                  <a:cubicBezTo>
                    <a:pt x="1397224" y="21106"/>
                    <a:pt x="1389769" y="25489"/>
                    <a:pt x="1382721" y="30791"/>
                  </a:cubicBezTo>
                  <a:cubicBezTo>
                    <a:pt x="1389889" y="22136"/>
                    <a:pt x="1397249" y="13509"/>
                    <a:pt x="1404688" y="4810"/>
                  </a:cubicBezTo>
                  <a:close/>
                  <a:moveTo>
                    <a:pt x="1344394" y="0"/>
                  </a:moveTo>
                  <a:cubicBezTo>
                    <a:pt x="904952" y="512743"/>
                    <a:pt x="708468" y="715213"/>
                    <a:pt x="671501" y="1506961"/>
                  </a:cubicBezTo>
                  <a:cubicBezTo>
                    <a:pt x="492616" y="1354936"/>
                    <a:pt x="277608" y="1339482"/>
                    <a:pt x="0" y="1506961"/>
                  </a:cubicBezTo>
                  <a:cubicBezTo>
                    <a:pt x="108644" y="686351"/>
                    <a:pt x="622220" y="192851"/>
                    <a:pt x="134439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32" name="Isosceles Triangle 2">
              <a:extLst>
                <a:ext uri="{FF2B5EF4-FFF2-40B4-BE49-F238E27FC236}">
                  <a16:creationId xmlns:a16="http://schemas.microsoft.com/office/drawing/2014/main" id="{0FF19B60-1C5D-4050-8060-FD275E201289}"/>
                </a:ext>
              </a:extLst>
            </p:cNvPr>
            <p:cNvSpPr>
              <a:spLocks/>
            </p:cNvSpPr>
            <p:nvPr/>
          </p:nvSpPr>
          <p:spPr>
            <a:xfrm flipH="1">
              <a:off x="5489308" y="2066903"/>
              <a:ext cx="674396" cy="1100611"/>
            </a:xfrm>
            <a:custGeom>
              <a:avLst/>
              <a:gdLst/>
              <a:ahLst/>
              <a:cxnLst/>
              <a:rect l="l" t="t" r="r" b="b"/>
              <a:pathLst>
                <a:path w="674396" h="1489982">
                  <a:moveTo>
                    <a:pt x="674396" y="0"/>
                  </a:moveTo>
                  <a:cubicBezTo>
                    <a:pt x="673430" y="495135"/>
                    <a:pt x="672466" y="994925"/>
                    <a:pt x="671501" y="1489982"/>
                  </a:cubicBezTo>
                  <a:cubicBezTo>
                    <a:pt x="461701" y="1371449"/>
                    <a:pt x="298216" y="1335384"/>
                    <a:pt x="0" y="1489982"/>
                  </a:cubicBezTo>
                  <a:cubicBezTo>
                    <a:pt x="47361" y="819485"/>
                    <a:pt x="192229" y="554557"/>
                    <a:pt x="652452" y="13813"/>
                  </a:cubicBezTo>
                  <a:cubicBezTo>
                    <a:pt x="659500" y="8511"/>
                    <a:pt x="666955" y="4128"/>
                    <a:pt x="67439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33" name="Trapezoid 32">
              <a:extLst>
                <a:ext uri="{FF2B5EF4-FFF2-40B4-BE49-F238E27FC236}">
                  <a16:creationId xmlns:a16="http://schemas.microsoft.com/office/drawing/2014/main" id="{57EEA7EF-E53E-4B5F-9E61-A37FC7627789}"/>
                </a:ext>
              </a:extLst>
            </p:cNvPr>
            <p:cNvSpPr/>
            <p:nvPr/>
          </p:nvSpPr>
          <p:spPr>
            <a:xfrm>
              <a:off x="5417961" y="1729492"/>
              <a:ext cx="114963" cy="305802"/>
            </a:xfrm>
            <a:prstGeom prst="trapezoid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</p:grpSp>
      <p:sp>
        <p:nvSpPr>
          <p:cNvPr id="34" name="Rectangle 23">
            <a:extLst>
              <a:ext uri="{FF2B5EF4-FFF2-40B4-BE49-F238E27FC236}">
                <a16:creationId xmlns:a16="http://schemas.microsoft.com/office/drawing/2014/main" id="{CD0A9323-3787-44B4-AFB3-0031953DB2AD}"/>
              </a:ext>
            </a:extLst>
          </p:cNvPr>
          <p:cNvSpPr/>
          <p:nvPr/>
        </p:nvSpPr>
        <p:spPr>
          <a:xfrm>
            <a:off x="8368808" y="1743069"/>
            <a:ext cx="1975782" cy="1035989"/>
          </a:xfrm>
          <a:custGeom>
            <a:avLst/>
            <a:gdLst/>
            <a:ahLst/>
            <a:cxnLst/>
            <a:rect l="l" t="t" r="r" b="b"/>
            <a:pathLst>
              <a:path w="4529836" h="2664566">
                <a:moveTo>
                  <a:pt x="1861969" y="0"/>
                </a:moveTo>
                <a:cubicBezTo>
                  <a:pt x="2177122" y="0"/>
                  <a:pt x="2455874" y="155855"/>
                  <a:pt x="2611443" y="404565"/>
                </a:cubicBezTo>
                <a:cubicBezTo>
                  <a:pt x="2709453" y="315054"/>
                  <a:pt x="2840684" y="266178"/>
                  <a:pt x="2983336" y="266178"/>
                </a:cubicBezTo>
                <a:cubicBezTo>
                  <a:pt x="3293144" y="266178"/>
                  <a:pt x="3549108" y="496718"/>
                  <a:pt x="3578241" y="797044"/>
                </a:cubicBezTo>
                <a:cubicBezTo>
                  <a:pt x="3583592" y="793823"/>
                  <a:pt x="3589010" y="793774"/>
                  <a:pt x="3594440" y="793774"/>
                </a:cubicBezTo>
                <a:cubicBezTo>
                  <a:pt x="4111042" y="793774"/>
                  <a:pt x="4529836" y="1212568"/>
                  <a:pt x="4529836" y="1729170"/>
                </a:cubicBezTo>
                <a:cubicBezTo>
                  <a:pt x="4529836" y="2216938"/>
                  <a:pt x="4156487" y="2617512"/>
                  <a:pt x="3679930" y="2660249"/>
                </a:cubicBezTo>
                <a:lnTo>
                  <a:pt x="3679930" y="2664566"/>
                </a:lnTo>
                <a:lnTo>
                  <a:pt x="3594440" y="2664566"/>
                </a:lnTo>
                <a:lnTo>
                  <a:pt x="1043912" y="2664566"/>
                </a:lnTo>
                <a:lnTo>
                  <a:pt x="1043912" y="2657589"/>
                </a:lnTo>
                <a:cubicBezTo>
                  <a:pt x="1008374" y="2662448"/>
                  <a:pt x="972132" y="2664566"/>
                  <a:pt x="935396" y="2664566"/>
                </a:cubicBezTo>
                <a:cubicBezTo>
                  <a:pt x="418794" y="2664566"/>
                  <a:pt x="0" y="2245772"/>
                  <a:pt x="0" y="1729170"/>
                </a:cubicBezTo>
                <a:cubicBezTo>
                  <a:pt x="0" y="1212568"/>
                  <a:pt x="418794" y="793774"/>
                  <a:pt x="935396" y="793774"/>
                </a:cubicBezTo>
                <a:lnTo>
                  <a:pt x="954395" y="797612"/>
                </a:lnTo>
                <a:cubicBezTo>
                  <a:pt x="1004779" y="344999"/>
                  <a:pt x="1393085" y="0"/>
                  <a:pt x="1861969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grpSp>
        <p:nvGrpSpPr>
          <p:cNvPr id="35" name="그룹 30">
            <a:extLst>
              <a:ext uri="{FF2B5EF4-FFF2-40B4-BE49-F238E27FC236}">
                <a16:creationId xmlns:a16="http://schemas.microsoft.com/office/drawing/2014/main" id="{4F0840BF-A100-4509-B534-27B239D66037}"/>
              </a:ext>
            </a:extLst>
          </p:cNvPr>
          <p:cNvGrpSpPr/>
          <p:nvPr/>
        </p:nvGrpSpPr>
        <p:grpSpPr>
          <a:xfrm>
            <a:off x="8754806" y="2841088"/>
            <a:ext cx="1236301" cy="550263"/>
            <a:chOff x="8722368" y="2593258"/>
            <a:chExt cx="1236301" cy="550263"/>
          </a:xfrm>
          <a:solidFill>
            <a:schemeClr val="accent1"/>
          </a:solidFill>
        </p:grpSpPr>
        <p:sp>
          <p:nvSpPr>
            <p:cNvPr id="60" name="Teardrop 59">
              <a:extLst>
                <a:ext uri="{FF2B5EF4-FFF2-40B4-BE49-F238E27FC236}">
                  <a16:creationId xmlns:a16="http://schemas.microsoft.com/office/drawing/2014/main" id="{B1D81573-7F6C-48FB-8FAC-B2FD6509E7C4}"/>
                </a:ext>
              </a:extLst>
            </p:cNvPr>
            <p:cNvSpPr/>
            <p:nvPr/>
          </p:nvSpPr>
          <p:spPr>
            <a:xfrm rot="18900000">
              <a:off x="9224077" y="2920068"/>
              <a:ext cx="223453" cy="223453"/>
            </a:xfrm>
            <a:prstGeom prst="teardrop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61" name="Teardrop 60">
              <a:extLst>
                <a:ext uri="{FF2B5EF4-FFF2-40B4-BE49-F238E27FC236}">
                  <a16:creationId xmlns:a16="http://schemas.microsoft.com/office/drawing/2014/main" id="{178BB1A1-B93D-4A3B-A20E-F377615A25F3}"/>
                </a:ext>
              </a:extLst>
            </p:cNvPr>
            <p:cNvSpPr/>
            <p:nvPr/>
          </p:nvSpPr>
          <p:spPr>
            <a:xfrm rot="18900000">
              <a:off x="9542558" y="2702938"/>
              <a:ext cx="150788" cy="150788"/>
            </a:xfrm>
            <a:prstGeom prst="teardrop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62" name="Teardrop 61">
              <a:extLst>
                <a:ext uri="{FF2B5EF4-FFF2-40B4-BE49-F238E27FC236}">
                  <a16:creationId xmlns:a16="http://schemas.microsoft.com/office/drawing/2014/main" id="{3DA21D5D-7595-4A9E-BC58-7FF4F7E07572}"/>
                </a:ext>
              </a:extLst>
            </p:cNvPr>
            <p:cNvSpPr/>
            <p:nvPr/>
          </p:nvSpPr>
          <p:spPr>
            <a:xfrm rot="18900000">
              <a:off x="8920981" y="2660700"/>
              <a:ext cx="223453" cy="223453"/>
            </a:xfrm>
            <a:prstGeom prst="teardrop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63" name="Teardrop 62">
              <a:extLst>
                <a:ext uri="{FF2B5EF4-FFF2-40B4-BE49-F238E27FC236}">
                  <a16:creationId xmlns:a16="http://schemas.microsoft.com/office/drawing/2014/main" id="{0E9CFCD4-846B-4CCE-8F01-5824540F91CA}"/>
                </a:ext>
              </a:extLst>
            </p:cNvPr>
            <p:cNvSpPr/>
            <p:nvPr/>
          </p:nvSpPr>
          <p:spPr>
            <a:xfrm rot="18900000">
              <a:off x="9337577" y="2607569"/>
              <a:ext cx="150788" cy="150788"/>
            </a:xfrm>
            <a:prstGeom prst="teardrop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64" name="Teardrop 63">
              <a:extLst>
                <a:ext uri="{FF2B5EF4-FFF2-40B4-BE49-F238E27FC236}">
                  <a16:creationId xmlns:a16="http://schemas.microsoft.com/office/drawing/2014/main" id="{B05C4515-16A2-4EA9-842E-9FD236C57B95}"/>
                </a:ext>
              </a:extLst>
            </p:cNvPr>
            <p:cNvSpPr/>
            <p:nvPr/>
          </p:nvSpPr>
          <p:spPr>
            <a:xfrm rot="18900000">
              <a:off x="9789746" y="2593258"/>
              <a:ext cx="168923" cy="168923"/>
            </a:xfrm>
            <a:prstGeom prst="teardrop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 dirty="0"/>
            </a:p>
          </p:txBody>
        </p:sp>
        <p:sp>
          <p:nvSpPr>
            <p:cNvPr id="65" name="Teardrop 64">
              <a:extLst>
                <a:ext uri="{FF2B5EF4-FFF2-40B4-BE49-F238E27FC236}">
                  <a16:creationId xmlns:a16="http://schemas.microsoft.com/office/drawing/2014/main" id="{829DB3A2-B16E-45A0-8B70-ECD7115A2EEB}"/>
                </a:ext>
              </a:extLst>
            </p:cNvPr>
            <p:cNvSpPr/>
            <p:nvPr/>
          </p:nvSpPr>
          <p:spPr>
            <a:xfrm rot="18900000">
              <a:off x="8722368" y="2599875"/>
              <a:ext cx="150788" cy="150788"/>
            </a:xfrm>
            <a:prstGeom prst="teardrop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</p:grpSp>
      <p:grpSp>
        <p:nvGrpSpPr>
          <p:cNvPr id="66" name="Group 65">
            <a:extLst>
              <a:ext uri="{FF2B5EF4-FFF2-40B4-BE49-F238E27FC236}">
                <a16:creationId xmlns:a16="http://schemas.microsoft.com/office/drawing/2014/main" id="{3A537DD7-F0B5-41CF-AF6D-C37989C21116}"/>
              </a:ext>
            </a:extLst>
          </p:cNvPr>
          <p:cNvGrpSpPr/>
          <p:nvPr/>
        </p:nvGrpSpPr>
        <p:grpSpPr>
          <a:xfrm>
            <a:off x="8464842" y="3592292"/>
            <a:ext cx="751653" cy="751653"/>
            <a:chOff x="5481709" y="2625984"/>
            <a:chExt cx="551606" cy="551606"/>
          </a:xfrm>
        </p:grpSpPr>
        <p:sp>
          <p:nvSpPr>
            <p:cNvPr id="67" name="Teardrop 66">
              <a:extLst>
                <a:ext uri="{FF2B5EF4-FFF2-40B4-BE49-F238E27FC236}">
                  <a16:creationId xmlns:a16="http://schemas.microsoft.com/office/drawing/2014/main" id="{54ABDDD6-1F41-470A-A1CC-F1E37F5A175C}"/>
                </a:ext>
              </a:extLst>
            </p:cNvPr>
            <p:cNvSpPr/>
            <p:nvPr/>
          </p:nvSpPr>
          <p:spPr>
            <a:xfrm rot="18900000">
              <a:off x="5481709" y="2625984"/>
              <a:ext cx="551606" cy="551606"/>
            </a:xfrm>
            <a:prstGeom prst="teardrop">
              <a:avLst>
                <a:gd name="adj" fmla="val 176894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68" name="Oval 67">
              <a:extLst>
                <a:ext uri="{FF2B5EF4-FFF2-40B4-BE49-F238E27FC236}">
                  <a16:creationId xmlns:a16="http://schemas.microsoft.com/office/drawing/2014/main" id="{CD431DC1-FE59-462F-BDDD-34BD6C47A0FE}"/>
                </a:ext>
              </a:extLst>
            </p:cNvPr>
            <p:cNvSpPr/>
            <p:nvPr/>
          </p:nvSpPr>
          <p:spPr>
            <a:xfrm>
              <a:off x="5536478" y="2676917"/>
              <a:ext cx="442068" cy="44206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</p:grpSp>
      <p:grpSp>
        <p:nvGrpSpPr>
          <p:cNvPr id="69" name="Group 68">
            <a:extLst>
              <a:ext uri="{FF2B5EF4-FFF2-40B4-BE49-F238E27FC236}">
                <a16:creationId xmlns:a16="http://schemas.microsoft.com/office/drawing/2014/main" id="{6676E771-F84D-4957-A2D3-1A909CF5A394}"/>
              </a:ext>
            </a:extLst>
          </p:cNvPr>
          <p:cNvGrpSpPr/>
          <p:nvPr/>
        </p:nvGrpSpPr>
        <p:grpSpPr>
          <a:xfrm>
            <a:off x="9478034" y="3592292"/>
            <a:ext cx="751653" cy="751653"/>
            <a:chOff x="5481709" y="2625984"/>
            <a:chExt cx="551606" cy="551606"/>
          </a:xfrm>
        </p:grpSpPr>
        <p:sp>
          <p:nvSpPr>
            <p:cNvPr id="70" name="Teardrop 69">
              <a:extLst>
                <a:ext uri="{FF2B5EF4-FFF2-40B4-BE49-F238E27FC236}">
                  <a16:creationId xmlns:a16="http://schemas.microsoft.com/office/drawing/2014/main" id="{98CAEAF5-13DF-458C-A414-B0E1B3331CD9}"/>
                </a:ext>
              </a:extLst>
            </p:cNvPr>
            <p:cNvSpPr/>
            <p:nvPr/>
          </p:nvSpPr>
          <p:spPr>
            <a:xfrm rot="18900000">
              <a:off x="5481709" y="2625984"/>
              <a:ext cx="551606" cy="551606"/>
            </a:xfrm>
            <a:prstGeom prst="teardrop">
              <a:avLst>
                <a:gd name="adj" fmla="val 176894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71" name="Oval 70">
              <a:extLst>
                <a:ext uri="{FF2B5EF4-FFF2-40B4-BE49-F238E27FC236}">
                  <a16:creationId xmlns:a16="http://schemas.microsoft.com/office/drawing/2014/main" id="{79F2216D-21E0-4AC0-BEBA-042DC27275E2}"/>
                </a:ext>
              </a:extLst>
            </p:cNvPr>
            <p:cNvSpPr/>
            <p:nvPr/>
          </p:nvSpPr>
          <p:spPr>
            <a:xfrm>
              <a:off x="5536478" y="2676917"/>
              <a:ext cx="442068" cy="44206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</p:grpSp>
      <p:grpSp>
        <p:nvGrpSpPr>
          <p:cNvPr id="72" name="Group 71">
            <a:extLst>
              <a:ext uri="{FF2B5EF4-FFF2-40B4-BE49-F238E27FC236}">
                <a16:creationId xmlns:a16="http://schemas.microsoft.com/office/drawing/2014/main" id="{7A8F4A9A-7463-4662-AB7D-83041799291A}"/>
              </a:ext>
            </a:extLst>
          </p:cNvPr>
          <p:cNvGrpSpPr/>
          <p:nvPr/>
        </p:nvGrpSpPr>
        <p:grpSpPr>
          <a:xfrm>
            <a:off x="10491225" y="4183304"/>
            <a:ext cx="751653" cy="751653"/>
            <a:chOff x="5481709" y="2625984"/>
            <a:chExt cx="551606" cy="551606"/>
          </a:xfrm>
          <a:solidFill>
            <a:schemeClr val="bg1"/>
          </a:solidFill>
        </p:grpSpPr>
        <p:sp>
          <p:nvSpPr>
            <p:cNvPr id="73" name="Teardrop 72">
              <a:extLst>
                <a:ext uri="{FF2B5EF4-FFF2-40B4-BE49-F238E27FC236}">
                  <a16:creationId xmlns:a16="http://schemas.microsoft.com/office/drawing/2014/main" id="{4EFAAD91-3233-475F-B59B-DDACE3846211}"/>
                </a:ext>
              </a:extLst>
            </p:cNvPr>
            <p:cNvSpPr/>
            <p:nvPr/>
          </p:nvSpPr>
          <p:spPr>
            <a:xfrm rot="18900000">
              <a:off x="5481709" y="2625984"/>
              <a:ext cx="551606" cy="551606"/>
            </a:xfrm>
            <a:prstGeom prst="teardrop">
              <a:avLst>
                <a:gd name="adj" fmla="val 176894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74" name="Oval 73">
              <a:extLst>
                <a:ext uri="{FF2B5EF4-FFF2-40B4-BE49-F238E27FC236}">
                  <a16:creationId xmlns:a16="http://schemas.microsoft.com/office/drawing/2014/main" id="{A7D904D3-7588-4748-916F-DD04DADDEFE3}"/>
                </a:ext>
              </a:extLst>
            </p:cNvPr>
            <p:cNvSpPr/>
            <p:nvPr/>
          </p:nvSpPr>
          <p:spPr>
            <a:xfrm>
              <a:off x="5536478" y="2676917"/>
              <a:ext cx="442068" cy="442068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</p:grpSp>
      <p:grpSp>
        <p:nvGrpSpPr>
          <p:cNvPr id="75" name="Group 74">
            <a:extLst>
              <a:ext uri="{FF2B5EF4-FFF2-40B4-BE49-F238E27FC236}">
                <a16:creationId xmlns:a16="http://schemas.microsoft.com/office/drawing/2014/main" id="{05C367CD-AF8D-4B62-A8F4-738E74905652}"/>
              </a:ext>
            </a:extLst>
          </p:cNvPr>
          <p:cNvGrpSpPr/>
          <p:nvPr/>
        </p:nvGrpSpPr>
        <p:grpSpPr>
          <a:xfrm>
            <a:off x="7451650" y="4197278"/>
            <a:ext cx="751653" cy="751653"/>
            <a:chOff x="5481709" y="2625984"/>
            <a:chExt cx="551606" cy="551606"/>
          </a:xfrm>
          <a:solidFill>
            <a:schemeClr val="bg1"/>
          </a:solidFill>
        </p:grpSpPr>
        <p:sp>
          <p:nvSpPr>
            <p:cNvPr id="76" name="Teardrop 75">
              <a:extLst>
                <a:ext uri="{FF2B5EF4-FFF2-40B4-BE49-F238E27FC236}">
                  <a16:creationId xmlns:a16="http://schemas.microsoft.com/office/drawing/2014/main" id="{15276A64-2F7C-458B-A488-1F9EE966CDA1}"/>
                </a:ext>
              </a:extLst>
            </p:cNvPr>
            <p:cNvSpPr/>
            <p:nvPr/>
          </p:nvSpPr>
          <p:spPr>
            <a:xfrm rot="18900000">
              <a:off x="5481709" y="2625984"/>
              <a:ext cx="551606" cy="551606"/>
            </a:xfrm>
            <a:prstGeom prst="teardrop">
              <a:avLst>
                <a:gd name="adj" fmla="val 176894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77" name="Oval 76">
              <a:extLst>
                <a:ext uri="{FF2B5EF4-FFF2-40B4-BE49-F238E27FC236}">
                  <a16:creationId xmlns:a16="http://schemas.microsoft.com/office/drawing/2014/main" id="{AA6B2BE4-061F-45F8-93B0-11D5A51EEC6C}"/>
                </a:ext>
              </a:extLst>
            </p:cNvPr>
            <p:cNvSpPr/>
            <p:nvPr/>
          </p:nvSpPr>
          <p:spPr>
            <a:xfrm>
              <a:off x="5536478" y="2676917"/>
              <a:ext cx="442068" cy="442068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</p:grpSp>
      <p:sp>
        <p:nvSpPr>
          <p:cNvPr id="101" name="Oval 21">
            <a:extLst>
              <a:ext uri="{FF2B5EF4-FFF2-40B4-BE49-F238E27FC236}">
                <a16:creationId xmlns:a16="http://schemas.microsoft.com/office/drawing/2014/main" id="{D41137DC-ED75-4B30-B131-E34B0B21B5CA}"/>
              </a:ext>
            </a:extLst>
          </p:cNvPr>
          <p:cNvSpPr/>
          <p:nvPr/>
        </p:nvSpPr>
        <p:spPr>
          <a:xfrm rot="20700000">
            <a:off x="9676135" y="3812355"/>
            <a:ext cx="355455" cy="311531"/>
          </a:xfrm>
          <a:custGeom>
            <a:avLst/>
            <a:gdLst/>
            <a:ahLst/>
            <a:cxnLst/>
            <a:rect l="l" t="t" r="r" b="b"/>
            <a:pathLst>
              <a:path w="4088377" h="3321003">
                <a:moveTo>
                  <a:pt x="1365628" y="1622218"/>
                </a:moveTo>
                <a:cubicBezTo>
                  <a:pt x="1121373" y="1556771"/>
                  <a:pt x="870309" y="1701722"/>
                  <a:pt x="804861" y="1945977"/>
                </a:cubicBezTo>
                <a:cubicBezTo>
                  <a:pt x="739413" y="2190232"/>
                  <a:pt x="884365" y="2441296"/>
                  <a:pt x="1128620" y="2506744"/>
                </a:cubicBezTo>
                <a:cubicBezTo>
                  <a:pt x="1372875" y="2572191"/>
                  <a:pt x="1623939" y="2427240"/>
                  <a:pt x="1689387" y="2182985"/>
                </a:cubicBezTo>
                <a:cubicBezTo>
                  <a:pt x="1754835" y="1938730"/>
                  <a:pt x="1609883" y="1687666"/>
                  <a:pt x="1365628" y="1622218"/>
                </a:cubicBezTo>
                <a:close/>
                <a:moveTo>
                  <a:pt x="1447099" y="1318163"/>
                </a:moveTo>
                <a:cubicBezTo>
                  <a:pt x="1859279" y="1428606"/>
                  <a:pt x="2103885" y="1852277"/>
                  <a:pt x="1993442" y="2264456"/>
                </a:cubicBezTo>
                <a:cubicBezTo>
                  <a:pt x="1882999" y="2676636"/>
                  <a:pt x="1459328" y="2921242"/>
                  <a:pt x="1047149" y="2810799"/>
                </a:cubicBezTo>
                <a:cubicBezTo>
                  <a:pt x="634969" y="2700356"/>
                  <a:pt x="390363" y="2276685"/>
                  <a:pt x="500806" y="1864505"/>
                </a:cubicBezTo>
                <a:cubicBezTo>
                  <a:pt x="611249" y="1452326"/>
                  <a:pt x="1034920" y="1207720"/>
                  <a:pt x="1447099" y="1318163"/>
                </a:cubicBezTo>
                <a:close/>
                <a:moveTo>
                  <a:pt x="1476725" y="1207597"/>
                </a:moveTo>
                <a:cubicBezTo>
                  <a:pt x="1003481" y="1080792"/>
                  <a:pt x="517045" y="1361635"/>
                  <a:pt x="390240" y="1834879"/>
                </a:cubicBezTo>
                <a:cubicBezTo>
                  <a:pt x="263435" y="2308124"/>
                  <a:pt x="544279" y="2794559"/>
                  <a:pt x="1017523" y="2921365"/>
                </a:cubicBezTo>
                <a:cubicBezTo>
                  <a:pt x="1490767" y="3048170"/>
                  <a:pt x="1977202" y="2767326"/>
                  <a:pt x="2104008" y="2294082"/>
                </a:cubicBezTo>
                <a:cubicBezTo>
                  <a:pt x="2230813" y="1820838"/>
                  <a:pt x="1949969" y="1334403"/>
                  <a:pt x="1476725" y="1207597"/>
                </a:cubicBezTo>
                <a:close/>
                <a:moveTo>
                  <a:pt x="3290290" y="1590224"/>
                </a:moveTo>
                <a:cubicBezTo>
                  <a:pt x="3269727" y="1586016"/>
                  <a:pt x="3248437" y="1583806"/>
                  <a:pt x="3226630" y="1583806"/>
                </a:cubicBezTo>
                <a:cubicBezTo>
                  <a:pt x="3052179" y="1583806"/>
                  <a:pt x="2910758" y="1725227"/>
                  <a:pt x="2910758" y="1899678"/>
                </a:cubicBezTo>
                <a:cubicBezTo>
                  <a:pt x="2910758" y="2074130"/>
                  <a:pt x="3052179" y="2215551"/>
                  <a:pt x="3226630" y="2215550"/>
                </a:cubicBezTo>
                <a:cubicBezTo>
                  <a:pt x="3401082" y="2215551"/>
                  <a:pt x="3542503" y="2074130"/>
                  <a:pt x="3542502" y="1899678"/>
                </a:cubicBezTo>
                <a:cubicBezTo>
                  <a:pt x="3542503" y="1747033"/>
                  <a:pt x="3434228" y="1619677"/>
                  <a:pt x="3290290" y="1590224"/>
                </a:cubicBezTo>
                <a:close/>
                <a:moveTo>
                  <a:pt x="3334055" y="1377473"/>
                </a:moveTo>
                <a:cubicBezTo>
                  <a:pt x="3576950" y="1427177"/>
                  <a:pt x="3759665" y="1642090"/>
                  <a:pt x="3759665" y="1899678"/>
                </a:cubicBezTo>
                <a:cubicBezTo>
                  <a:pt x="3759665" y="2194064"/>
                  <a:pt x="3521017" y="2432713"/>
                  <a:pt x="3226630" y="2432713"/>
                </a:cubicBezTo>
                <a:cubicBezTo>
                  <a:pt x="2932244" y="2432712"/>
                  <a:pt x="2693596" y="2194065"/>
                  <a:pt x="2693596" y="1899678"/>
                </a:cubicBezTo>
                <a:cubicBezTo>
                  <a:pt x="2693596" y="1605292"/>
                  <a:pt x="2932244" y="1366644"/>
                  <a:pt x="3226630" y="1366644"/>
                </a:cubicBezTo>
                <a:cubicBezTo>
                  <a:pt x="3263429" y="1366644"/>
                  <a:pt x="3299356" y="1370373"/>
                  <a:pt x="3334055" y="1377473"/>
                </a:cubicBezTo>
                <a:close/>
                <a:moveTo>
                  <a:pt x="1391137" y="789478"/>
                </a:moveTo>
                <a:lnTo>
                  <a:pt x="1759910" y="888290"/>
                </a:lnTo>
                <a:lnTo>
                  <a:pt x="1754625" y="1202375"/>
                </a:lnTo>
                <a:lnTo>
                  <a:pt x="1744979" y="1199790"/>
                </a:lnTo>
                <a:cubicBezTo>
                  <a:pt x="1823578" y="1244024"/>
                  <a:pt x="1894617" y="1298265"/>
                  <a:pt x="1954704" y="1362586"/>
                </a:cubicBezTo>
                <a:lnTo>
                  <a:pt x="2234317" y="1293059"/>
                </a:lnTo>
                <a:lnTo>
                  <a:pt x="2413554" y="1630152"/>
                </a:lnTo>
                <a:lnTo>
                  <a:pt x="2214321" y="1809770"/>
                </a:lnTo>
                <a:cubicBezTo>
                  <a:pt x="2239296" y="1900740"/>
                  <a:pt x="2251067" y="1995997"/>
                  <a:pt x="2246841" y="2092825"/>
                </a:cubicBezTo>
                <a:lnTo>
                  <a:pt x="2495698" y="2230974"/>
                </a:lnTo>
                <a:lnTo>
                  <a:pt x="2396885" y="2599747"/>
                </a:lnTo>
                <a:lnTo>
                  <a:pt x="2094912" y="2594668"/>
                </a:lnTo>
                <a:cubicBezTo>
                  <a:pt x="2056732" y="2658461"/>
                  <a:pt x="2010475" y="2715996"/>
                  <a:pt x="1958644" y="2767359"/>
                </a:cubicBezTo>
                <a:lnTo>
                  <a:pt x="2057814" y="3026193"/>
                </a:lnTo>
                <a:lnTo>
                  <a:pt x="1745078" y="3245174"/>
                </a:lnTo>
                <a:lnTo>
                  <a:pt x="1507869" y="3039237"/>
                </a:lnTo>
                <a:lnTo>
                  <a:pt x="1536736" y="3019025"/>
                </a:lnTo>
                <a:cubicBezTo>
                  <a:pt x="1445878" y="3048429"/>
                  <a:pt x="1349798" y="3062567"/>
                  <a:pt x="1251837" y="3062021"/>
                </a:cubicBezTo>
                <a:lnTo>
                  <a:pt x="1108065" y="3321003"/>
                </a:lnTo>
                <a:lnTo>
                  <a:pt x="739291" y="3222191"/>
                </a:lnTo>
                <a:lnTo>
                  <a:pt x="744274" y="2926021"/>
                </a:lnTo>
                <a:cubicBezTo>
                  <a:pt x="666128" y="2881484"/>
                  <a:pt x="595548" y="2827017"/>
                  <a:pt x="535891" y="2762576"/>
                </a:cubicBezTo>
                <a:lnTo>
                  <a:pt x="540671" y="2772825"/>
                </a:lnTo>
                <a:lnTo>
                  <a:pt x="232276" y="2832568"/>
                </a:lnTo>
                <a:lnTo>
                  <a:pt x="70927" y="2486556"/>
                </a:lnTo>
                <a:lnTo>
                  <a:pt x="279495" y="2317444"/>
                </a:lnTo>
                <a:cubicBezTo>
                  <a:pt x="257233" y="2235849"/>
                  <a:pt x="245603" y="2150814"/>
                  <a:pt x="245586" y="2064274"/>
                </a:cubicBezTo>
                <a:lnTo>
                  <a:pt x="0" y="1927940"/>
                </a:lnTo>
                <a:lnTo>
                  <a:pt x="98812" y="1559167"/>
                </a:lnTo>
                <a:lnTo>
                  <a:pt x="380240" y="1563901"/>
                </a:lnTo>
                <a:cubicBezTo>
                  <a:pt x="418421" y="1496524"/>
                  <a:pt x="464524" y="1435092"/>
                  <a:pt x="516679" y="1380105"/>
                </a:cubicBezTo>
                <a:lnTo>
                  <a:pt x="422419" y="1089378"/>
                </a:lnTo>
                <a:lnTo>
                  <a:pt x="746189" y="887063"/>
                </a:lnTo>
                <a:lnTo>
                  <a:pt x="972292" y="1105134"/>
                </a:lnTo>
                <a:lnTo>
                  <a:pt x="970019" y="1106554"/>
                </a:lnTo>
                <a:cubicBezTo>
                  <a:pt x="1058903" y="1078586"/>
                  <a:pt x="1152743" y="1065659"/>
                  <a:pt x="1248316" y="1066709"/>
                </a:cubicBezTo>
                <a:lnTo>
                  <a:pt x="1238669" y="1064125"/>
                </a:lnTo>
                <a:close/>
                <a:moveTo>
                  <a:pt x="3349970" y="1300109"/>
                </a:moveTo>
                <a:cubicBezTo>
                  <a:pt x="3310130" y="1291957"/>
                  <a:pt x="3268880" y="1287676"/>
                  <a:pt x="3226630" y="1287676"/>
                </a:cubicBezTo>
                <a:cubicBezTo>
                  <a:pt x="2888631" y="1287676"/>
                  <a:pt x="2614628" y="1561679"/>
                  <a:pt x="2614628" y="1899678"/>
                </a:cubicBezTo>
                <a:cubicBezTo>
                  <a:pt x="2614628" y="2237678"/>
                  <a:pt x="2888630" y="2511680"/>
                  <a:pt x="3226630" y="2511681"/>
                </a:cubicBezTo>
                <a:cubicBezTo>
                  <a:pt x="3564630" y="2511681"/>
                  <a:pt x="3838633" y="2237678"/>
                  <a:pt x="3838633" y="1899678"/>
                </a:cubicBezTo>
                <a:cubicBezTo>
                  <a:pt x="3838632" y="1603928"/>
                  <a:pt x="3628849" y="1357176"/>
                  <a:pt x="3349970" y="1300109"/>
                </a:cubicBezTo>
                <a:close/>
                <a:moveTo>
                  <a:pt x="3358324" y="1024334"/>
                </a:moveTo>
                <a:lnTo>
                  <a:pt x="3410883" y="1234575"/>
                </a:lnTo>
                <a:lnTo>
                  <a:pt x="3403994" y="1234575"/>
                </a:lnTo>
                <a:cubicBezTo>
                  <a:pt x="3464268" y="1250018"/>
                  <a:pt x="3521292" y="1273478"/>
                  <a:pt x="3572818" y="1305612"/>
                </a:cubicBezTo>
                <a:lnTo>
                  <a:pt x="3746730" y="1209354"/>
                </a:lnTo>
                <a:lnTo>
                  <a:pt x="3926358" y="1401981"/>
                </a:lnTo>
                <a:lnTo>
                  <a:pt x="3825667" y="1557247"/>
                </a:lnTo>
                <a:cubicBezTo>
                  <a:pt x="3858552" y="1613408"/>
                  <a:pt x="3883404" y="1674784"/>
                  <a:pt x="3897877" y="1740062"/>
                </a:cubicBezTo>
                <a:lnTo>
                  <a:pt x="4088377" y="1787686"/>
                </a:lnTo>
                <a:lnTo>
                  <a:pt x="4088377" y="2051071"/>
                </a:lnTo>
                <a:lnTo>
                  <a:pt x="3886243" y="2101605"/>
                </a:lnTo>
                <a:cubicBezTo>
                  <a:pt x="3872191" y="2150933"/>
                  <a:pt x="3851639" y="2197531"/>
                  <a:pt x="3826272" y="2241013"/>
                </a:cubicBezTo>
                <a:lnTo>
                  <a:pt x="3938572" y="2395786"/>
                </a:lnTo>
                <a:lnTo>
                  <a:pt x="3769272" y="2597551"/>
                </a:lnTo>
                <a:lnTo>
                  <a:pt x="3574432" y="2502674"/>
                </a:lnTo>
                <a:lnTo>
                  <a:pt x="3590059" y="2484050"/>
                </a:lnTo>
                <a:cubicBezTo>
                  <a:pt x="3534764" y="2519868"/>
                  <a:pt x="3473263" y="2546445"/>
                  <a:pt x="3407886" y="2563572"/>
                </a:cubicBezTo>
                <a:lnTo>
                  <a:pt x="3358323" y="2761823"/>
                </a:lnTo>
                <a:lnTo>
                  <a:pt x="3094938" y="2761823"/>
                </a:lnTo>
                <a:lnTo>
                  <a:pt x="3045375" y="2563574"/>
                </a:lnTo>
                <a:cubicBezTo>
                  <a:pt x="2985349" y="2547848"/>
                  <a:pt x="2928591" y="2524155"/>
                  <a:pt x="2877330" y="2491865"/>
                </a:cubicBezTo>
                <a:lnTo>
                  <a:pt x="2882346" y="2497841"/>
                </a:lnTo>
                <a:lnTo>
                  <a:pt x="2687507" y="2592718"/>
                </a:lnTo>
                <a:lnTo>
                  <a:pt x="2518206" y="2390954"/>
                </a:lnTo>
                <a:lnTo>
                  <a:pt x="2626994" y="2241021"/>
                </a:lnTo>
                <a:cubicBezTo>
                  <a:pt x="2597591" y="2190623"/>
                  <a:pt x="2574657" y="2136035"/>
                  <a:pt x="2559194" y="2078370"/>
                </a:cubicBezTo>
                <a:lnTo>
                  <a:pt x="2371198" y="2031371"/>
                </a:lnTo>
                <a:lnTo>
                  <a:pt x="2371198" y="1767986"/>
                </a:lnTo>
                <a:lnTo>
                  <a:pt x="2559579" y="1720890"/>
                </a:lnTo>
                <a:cubicBezTo>
                  <a:pt x="2572992" y="1669175"/>
                  <a:pt x="2592745" y="1620006"/>
                  <a:pt x="2617681" y="1574051"/>
                </a:cubicBezTo>
                <a:lnTo>
                  <a:pt x="2502958" y="1397149"/>
                </a:lnTo>
                <a:lnTo>
                  <a:pt x="2682587" y="1204520"/>
                </a:lnTo>
                <a:lnTo>
                  <a:pt x="2872193" y="1309466"/>
                </a:lnTo>
                <a:lnTo>
                  <a:pt x="2870932" y="1310818"/>
                </a:lnTo>
                <a:cubicBezTo>
                  <a:pt x="2925169" y="1276310"/>
                  <a:pt x="2985393" y="1250941"/>
                  <a:pt x="3049268" y="1234575"/>
                </a:cubicBezTo>
                <a:lnTo>
                  <a:pt x="3042378" y="1234576"/>
                </a:lnTo>
                <a:lnTo>
                  <a:pt x="3094939" y="1024334"/>
                </a:lnTo>
                <a:close/>
                <a:moveTo>
                  <a:pt x="2786480" y="402820"/>
                </a:moveTo>
                <a:cubicBezTo>
                  <a:pt x="2745900" y="389943"/>
                  <a:pt x="2701172" y="388627"/>
                  <a:pt x="2657264" y="401580"/>
                </a:cubicBezTo>
                <a:cubicBezTo>
                  <a:pt x="2540176" y="436121"/>
                  <a:pt x="2473258" y="559041"/>
                  <a:pt x="2507800" y="676128"/>
                </a:cubicBezTo>
                <a:cubicBezTo>
                  <a:pt x="2542340" y="793216"/>
                  <a:pt x="2665260" y="860133"/>
                  <a:pt x="2782348" y="825592"/>
                </a:cubicBezTo>
                <a:cubicBezTo>
                  <a:pt x="2899435" y="791051"/>
                  <a:pt x="2966353" y="668132"/>
                  <a:pt x="2931812" y="551045"/>
                </a:cubicBezTo>
                <a:cubicBezTo>
                  <a:pt x="2910223" y="477864"/>
                  <a:pt x="2854113" y="424282"/>
                  <a:pt x="2786480" y="402820"/>
                </a:cubicBezTo>
                <a:close/>
                <a:moveTo>
                  <a:pt x="2932202" y="47278"/>
                </a:moveTo>
                <a:lnTo>
                  <a:pt x="3090904" y="140999"/>
                </a:lnTo>
                <a:lnTo>
                  <a:pt x="3054065" y="265147"/>
                </a:lnTo>
                <a:cubicBezTo>
                  <a:pt x="3087256" y="296329"/>
                  <a:pt x="3116089" y="332603"/>
                  <a:pt x="3138727" y="373550"/>
                </a:cubicBezTo>
                <a:lnTo>
                  <a:pt x="3276016" y="367796"/>
                </a:lnTo>
                <a:lnTo>
                  <a:pt x="3328165" y="544574"/>
                </a:lnTo>
                <a:lnTo>
                  <a:pt x="3202503" y="618514"/>
                </a:lnTo>
                <a:cubicBezTo>
                  <a:pt x="3202838" y="654403"/>
                  <a:pt x="3198271" y="689748"/>
                  <a:pt x="3189855" y="723955"/>
                </a:cubicBezTo>
                <a:lnTo>
                  <a:pt x="3295873" y="805599"/>
                </a:lnTo>
                <a:lnTo>
                  <a:pt x="3222192" y="974540"/>
                </a:lnTo>
                <a:lnTo>
                  <a:pt x="3072634" y="949439"/>
                </a:lnTo>
                <a:lnTo>
                  <a:pt x="3079435" y="933845"/>
                </a:lnTo>
                <a:cubicBezTo>
                  <a:pt x="3049413" y="968833"/>
                  <a:pt x="3013398" y="998848"/>
                  <a:pt x="2972910" y="1023288"/>
                </a:cubicBezTo>
                <a:lnTo>
                  <a:pt x="2978897" y="1166163"/>
                </a:lnTo>
                <a:lnTo>
                  <a:pt x="2802119" y="1218312"/>
                </a:lnTo>
                <a:lnTo>
                  <a:pt x="2729602" y="1095065"/>
                </a:lnTo>
                <a:cubicBezTo>
                  <a:pt x="2686199" y="1096396"/>
                  <a:pt x="2643414" y="1091732"/>
                  <a:pt x="2602615" y="1080209"/>
                </a:cubicBezTo>
                <a:lnTo>
                  <a:pt x="2607165" y="1083226"/>
                </a:lnTo>
                <a:lnTo>
                  <a:pt x="2495179" y="1185484"/>
                </a:lnTo>
                <a:lnTo>
                  <a:pt x="2341599" y="1083585"/>
                </a:lnTo>
                <a:lnTo>
                  <a:pt x="2384929" y="961414"/>
                </a:lnTo>
                <a:cubicBezTo>
                  <a:pt x="2355215" y="933409"/>
                  <a:pt x="2329015" y="901312"/>
                  <a:pt x="2307218" y="865670"/>
                </a:cubicBezTo>
                <a:lnTo>
                  <a:pt x="2171734" y="871348"/>
                </a:lnTo>
                <a:lnTo>
                  <a:pt x="2119584" y="694571"/>
                </a:lnTo>
                <a:lnTo>
                  <a:pt x="2236697" y="625662"/>
                </a:lnTo>
                <a:cubicBezTo>
                  <a:pt x="2235459" y="588297"/>
                  <a:pt x="2238982" y="551385"/>
                  <a:pt x="2246620" y="515603"/>
                </a:cubicBezTo>
                <a:lnTo>
                  <a:pt x="2134594" y="419585"/>
                </a:lnTo>
                <a:lnTo>
                  <a:pt x="2217016" y="254732"/>
                </a:lnTo>
                <a:lnTo>
                  <a:pt x="2365055" y="287627"/>
                </a:lnTo>
                <a:lnTo>
                  <a:pt x="2364476" y="288784"/>
                </a:lnTo>
                <a:cubicBezTo>
                  <a:pt x="2394046" y="254885"/>
                  <a:pt x="2429444" y="225933"/>
                  <a:pt x="2469075" y="202302"/>
                </a:cubicBezTo>
                <a:lnTo>
                  <a:pt x="2464452" y="203666"/>
                </a:lnTo>
                <a:lnTo>
                  <a:pt x="2458102" y="52150"/>
                </a:lnTo>
                <a:lnTo>
                  <a:pt x="2634880" y="0"/>
                </a:lnTo>
                <a:lnTo>
                  <a:pt x="2711784" y="130703"/>
                </a:lnTo>
                <a:lnTo>
                  <a:pt x="2707159" y="132067"/>
                </a:lnTo>
                <a:cubicBezTo>
                  <a:pt x="2750672" y="130497"/>
                  <a:pt x="2793590" y="134953"/>
                  <a:pt x="2834535" y="146319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102" name="Trapezoid 3">
            <a:extLst>
              <a:ext uri="{FF2B5EF4-FFF2-40B4-BE49-F238E27FC236}">
                <a16:creationId xmlns:a16="http://schemas.microsoft.com/office/drawing/2014/main" id="{4090EBB6-CA5F-433B-B009-5B430BB8FC4E}"/>
              </a:ext>
            </a:extLst>
          </p:cNvPr>
          <p:cNvSpPr/>
          <p:nvPr/>
        </p:nvSpPr>
        <p:spPr>
          <a:xfrm>
            <a:off x="10708879" y="4382903"/>
            <a:ext cx="316346" cy="322413"/>
          </a:xfrm>
          <a:custGeom>
            <a:avLst/>
            <a:gdLst/>
            <a:ahLst/>
            <a:cxnLst/>
            <a:rect l="l" t="t" r="r" b="b"/>
            <a:pathLst>
              <a:path w="3890855" h="3965475">
                <a:moveTo>
                  <a:pt x="513635" y="2426125"/>
                </a:moveTo>
                <a:lnTo>
                  <a:pt x="1518439" y="2426125"/>
                </a:lnTo>
                <a:cubicBezTo>
                  <a:pt x="1550976" y="2510415"/>
                  <a:pt x="1581900" y="2596962"/>
                  <a:pt x="1610725" y="2683637"/>
                </a:cubicBezTo>
                <a:lnTo>
                  <a:pt x="901668" y="2683637"/>
                </a:lnTo>
                <a:lnTo>
                  <a:pt x="559881" y="3707964"/>
                </a:lnTo>
                <a:lnTo>
                  <a:pt x="1917114" y="3707964"/>
                </a:lnTo>
                <a:cubicBezTo>
                  <a:pt x="1925031" y="3729959"/>
                  <a:pt x="1931702" y="3744180"/>
                  <a:pt x="1936944" y="3749452"/>
                </a:cubicBezTo>
                <a:cubicBezTo>
                  <a:pt x="1940579" y="3743065"/>
                  <a:pt x="1945876" y="3728913"/>
                  <a:pt x="1952632" y="3707964"/>
                </a:cubicBezTo>
                <a:lnTo>
                  <a:pt x="3330974" y="3707964"/>
                </a:lnTo>
                <a:lnTo>
                  <a:pt x="2989187" y="2683637"/>
                </a:lnTo>
                <a:lnTo>
                  <a:pt x="2271337" y="2683637"/>
                </a:lnTo>
                <a:cubicBezTo>
                  <a:pt x="2301469" y="2597098"/>
                  <a:pt x="2333531" y="2510572"/>
                  <a:pt x="2366939" y="2426125"/>
                </a:cubicBezTo>
                <a:lnTo>
                  <a:pt x="3377220" y="2426125"/>
                </a:lnTo>
                <a:lnTo>
                  <a:pt x="3890855" y="3965475"/>
                </a:lnTo>
                <a:lnTo>
                  <a:pt x="0" y="3965475"/>
                </a:lnTo>
                <a:close/>
                <a:moveTo>
                  <a:pt x="1936944" y="620869"/>
                </a:moveTo>
                <a:cubicBezTo>
                  <a:pt x="1782578" y="620869"/>
                  <a:pt x="1657440" y="746006"/>
                  <a:pt x="1657440" y="900372"/>
                </a:cubicBezTo>
                <a:cubicBezTo>
                  <a:pt x="1657440" y="1054738"/>
                  <a:pt x="1782578" y="1179876"/>
                  <a:pt x="1936944" y="1179876"/>
                </a:cubicBezTo>
                <a:cubicBezTo>
                  <a:pt x="2091310" y="1179876"/>
                  <a:pt x="2216447" y="1054738"/>
                  <a:pt x="2216447" y="900372"/>
                </a:cubicBezTo>
                <a:cubicBezTo>
                  <a:pt x="2216447" y="746006"/>
                  <a:pt x="2091310" y="620869"/>
                  <a:pt x="1936944" y="620869"/>
                </a:cubicBezTo>
                <a:close/>
                <a:moveTo>
                  <a:pt x="1936944" y="0"/>
                </a:moveTo>
                <a:cubicBezTo>
                  <a:pt x="2169175" y="0"/>
                  <a:pt x="2401406" y="88593"/>
                  <a:pt x="2578592" y="265779"/>
                </a:cubicBezTo>
                <a:lnTo>
                  <a:pt x="2578592" y="265780"/>
                </a:lnTo>
                <a:cubicBezTo>
                  <a:pt x="2932964" y="620153"/>
                  <a:pt x="2888999" y="1155622"/>
                  <a:pt x="2578592" y="1549077"/>
                </a:cubicBezTo>
                <a:cubicBezTo>
                  <a:pt x="2248849" y="1967039"/>
                  <a:pt x="1976153" y="3125749"/>
                  <a:pt x="1936944" y="3194660"/>
                </a:cubicBezTo>
                <a:cubicBezTo>
                  <a:pt x="1883033" y="3140450"/>
                  <a:pt x="1647095" y="1944983"/>
                  <a:pt x="1295295" y="1549076"/>
                </a:cubicBezTo>
                <a:cubicBezTo>
                  <a:pt x="962406" y="1174450"/>
                  <a:pt x="940923" y="620152"/>
                  <a:pt x="1295295" y="265779"/>
                </a:cubicBezTo>
                <a:cubicBezTo>
                  <a:pt x="1472481" y="88593"/>
                  <a:pt x="1704713" y="0"/>
                  <a:pt x="1936944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chemeClr val="tx1"/>
              </a:solidFill>
            </a:endParaRPr>
          </a:p>
        </p:txBody>
      </p:sp>
      <p:sp>
        <p:nvSpPr>
          <p:cNvPr id="104" name="Rectangle 15">
            <a:extLst>
              <a:ext uri="{FF2B5EF4-FFF2-40B4-BE49-F238E27FC236}">
                <a16:creationId xmlns:a16="http://schemas.microsoft.com/office/drawing/2014/main" id="{19CEA198-A734-4DDA-A716-AD65A0AC584E}"/>
              </a:ext>
            </a:extLst>
          </p:cNvPr>
          <p:cNvSpPr/>
          <p:nvPr/>
        </p:nvSpPr>
        <p:spPr>
          <a:xfrm rot="14270044">
            <a:off x="8682587" y="3803452"/>
            <a:ext cx="316158" cy="329338"/>
          </a:xfrm>
          <a:custGeom>
            <a:avLst/>
            <a:gdLst/>
            <a:ahLst/>
            <a:cxnLst/>
            <a:rect l="l" t="t" r="r" b="b"/>
            <a:pathLst>
              <a:path w="4088964" h="4259405">
                <a:moveTo>
                  <a:pt x="1480605" y="2231940"/>
                </a:moveTo>
                <a:lnTo>
                  <a:pt x="1199818" y="2044620"/>
                </a:lnTo>
                <a:lnTo>
                  <a:pt x="761621" y="2687221"/>
                </a:lnTo>
                <a:cubicBezTo>
                  <a:pt x="501536" y="2652619"/>
                  <a:pt x="265323" y="2467912"/>
                  <a:pt x="39127" y="2272940"/>
                </a:cubicBezTo>
                <a:cubicBezTo>
                  <a:pt x="-80639" y="2070133"/>
                  <a:pt x="269496" y="1743507"/>
                  <a:pt x="374515" y="1494038"/>
                </a:cubicBezTo>
                <a:lnTo>
                  <a:pt x="93728" y="1306717"/>
                </a:lnTo>
                <a:lnTo>
                  <a:pt x="1091841" y="1312633"/>
                </a:lnTo>
                <a:close/>
                <a:moveTo>
                  <a:pt x="2759566" y="226796"/>
                </a:moveTo>
                <a:cubicBezTo>
                  <a:pt x="2331051" y="377379"/>
                  <a:pt x="2150002" y="492309"/>
                  <a:pt x="1991062" y="643648"/>
                </a:cubicBezTo>
                <a:lnTo>
                  <a:pt x="1463599" y="1446568"/>
                </a:lnTo>
                <a:lnTo>
                  <a:pt x="610317" y="909936"/>
                </a:lnTo>
                <a:cubicBezTo>
                  <a:pt x="810411" y="627556"/>
                  <a:pt x="1020899" y="239191"/>
                  <a:pt x="1244930" y="61882"/>
                </a:cubicBezTo>
                <a:cubicBezTo>
                  <a:pt x="1491876" y="-75367"/>
                  <a:pt x="1697752" y="31605"/>
                  <a:pt x="2759566" y="226796"/>
                </a:cubicBezTo>
                <a:close/>
                <a:moveTo>
                  <a:pt x="1722488" y="3820535"/>
                </a:moveTo>
                <a:cubicBezTo>
                  <a:pt x="1376925" y="3801485"/>
                  <a:pt x="936112" y="3830060"/>
                  <a:pt x="666750" y="3734810"/>
                </a:cubicBezTo>
                <a:cubicBezTo>
                  <a:pt x="419100" y="3598835"/>
                  <a:pt x="400050" y="3367610"/>
                  <a:pt x="0" y="2364860"/>
                </a:cubicBezTo>
                <a:cubicBezTo>
                  <a:pt x="355600" y="2647435"/>
                  <a:pt x="549276" y="2739510"/>
                  <a:pt x="762000" y="2793485"/>
                </a:cubicBezTo>
                <a:lnTo>
                  <a:pt x="1722487" y="2812535"/>
                </a:lnTo>
                <a:close/>
                <a:moveTo>
                  <a:pt x="3605396" y="869465"/>
                </a:moveTo>
                <a:lnTo>
                  <a:pt x="3069019" y="1711228"/>
                </a:lnTo>
                <a:lnTo>
                  <a:pt x="2083849" y="1550906"/>
                </a:lnTo>
                <a:lnTo>
                  <a:pt x="2391902" y="1412941"/>
                </a:lnTo>
                <a:lnTo>
                  <a:pt x="2081217" y="699900"/>
                </a:lnTo>
                <a:cubicBezTo>
                  <a:pt x="2248971" y="498156"/>
                  <a:pt x="2531081" y="396532"/>
                  <a:pt x="2816547" y="308854"/>
                </a:cubicBezTo>
                <a:cubicBezTo>
                  <a:pt x="3051986" y="315439"/>
                  <a:pt x="3142075" y="785719"/>
                  <a:pt x="3297344" y="1007430"/>
                </a:cubicBezTo>
                <a:close/>
                <a:moveTo>
                  <a:pt x="3222215" y="3788662"/>
                </a:moveTo>
                <a:cubicBezTo>
                  <a:pt x="3089072" y="3954283"/>
                  <a:pt x="2662122" y="3869088"/>
                  <a:pt x="2413930" y="3921936"/>
                </a:cubicBezTo>
                <a:lnTo>
                  <a:pt x="2420658" y="4259405"/>
                </a:lnTo>
                <a:lnTo>
                  <a:pt x="1855155" y="3436926"/>
                </a:lnTo>
                <a:lnTo>
                  <a:pt x="2387428" y="2592563"/>
                </a:lnTo>
                <a:lnTo>
                  <a:pt x="2394156" y="2930032"/>
                </a:lnTo>
                <a:lnTo>
                  <a:pt x="3171906" y="2922431"/>
                </a:lnTo>
                <a:cubicBezTo>
                  <a:pt x="3292132" y="3155642"/>
                  <a:pt x="3275533" y="3455038"/>
                  <a:pt x="3244786" y="3752078"/>
                </a:cubicBezTo>
                <a:cubicBezTo>
                  <a:pt x="3238662" y="3765464"/>
                  <a:pt x="3231091" y="3777620"/>
                  <a:pt x="3222215" y="3788662"/>
                </a:cubicBezTo>
                <a:close/>
                <a:moveTo>
                  <a:pt x="3948285" y="2834020"/>
                </a:moveTo>
                <a:cubicBezTo>
                  <a:pt x="3833022" y="3018741"/>
                  <a:pt x="3639730" y="3281008"/>
                  <a:pt x="3342579" y="3731662"/>
                </a:cubicBezTo>
                <a:cubicBezTo>
                  <a:pt x="3371271" y="3278367"/>
                  <a:pt x="3336159" y="3066813"/>
                  <a:pt x="3258895" y="2861397"/>
                </a:cubicBezTo>
                <a:lnTo>
                  <a:pt x="2725671" y="2062291"/>
                </a:lnTo>
                <a:lnTo>
                  <a:pt x="3552883" y="1486284"/>
                </a:lnTo>
                <a:cubicBezTo>
                  <a:pt x="3734716" y="1780754"/>
                  <a:pt x="4010062" y="2126176"/>
                  <a:pt x="4085819" y="2401657"/>
                </a:cubicBezTo>
                <a:cubicBezTo>
                  <a:pt x="4100783" y="2542124"/>
                  <a:pt x="4063549" y="2649298"/>
                  <a:pt x="3948285" y="283402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13EA3232-5D83-C048-DF2F-7B786CFF3A91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5395" y="1140175"/>
            <a:ext cx="7251346" cy="52629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en-US" altLang="en-US" sz="1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Regulatory Requirements</a:t>
            </a: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</a:p>
          <a:p>
            <a:pPr lvl="1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Compliance with international standards (e.g., UN Guiding Principles, ISO 14001) and local laws on emissions, labor rights, and waste management. </a:t>
            </a:r>
          </a:p>
          <a:p>
            <a:pPr lvl="1" eaLnBrk="0" fontAlgn="base" hangingPunct="0">
              <a:spcBef>
                <a:spcPct val="0"/>
              </a:spcBef>
              <a:spcAft>
                <a:spcPct val="0"/>
              </a:spcAft>
            </a:pPr>
            <a:endParaRPr kumimoji="0" lang="en-US" altLang="en-US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en-US" altLang="en-US" sz="1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Consumer Demand for Transparency</a:t>
            </a: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</a:p>
          <a:p>
            <a:pPr lvl="1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Growing expectation for traceability of products, ethical sourcing, and reduced carbon footprint. </a:t>
            </a:r>
          </a:p>
          <a:p>
            <a:pPr lvl="1" eaLnBrk="0" fontAlgn="base" hangingPunct="0">
              <a:spcBef>
                <a:spcPct val="0"/>
              </a:spcBef>
              <a:spcAft>
                <a:spcPct val="0"/>
              </a:spcAft>
            </a:pPr>
            <a:endParaRPr kumimoji="0" lang="en-US" altLang="en-US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en-US" altLang="en-US" sz="1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Corporate ESG Commitments</a:t>
            </a: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</a:p>
          <a:p>
            <a:pPr lvl="1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Companies setting ambitious sustainability targets aligned with global frameworks like the UN SDGs and Paris Agreement. </a:t>
            </a:r>
          </a:p>
          <a:p>
            <a:pPr lvl="1" eaLnBrk="0" fontAlgn="base" hangingPunct="0">
              <a:spcBef>
                <a:spcPct val="0"/>
              </a:spcBef>
              <a:spcAft>
                <a:spcPct val="0"/>
              </a:spcAft>
            </a:pPr>
            <a:endParaRPr kumimoji="0" lang="en-US" altLang="en-US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en-US" altLang="en-US" sz="1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Risk and Resilience</a:t>
            </a: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</a:p>
          <a:p>
            <a:pPr lvl="1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Building supply chains that can withstand climate-related disruptions and geopolitical risks. </a:t>
            </a:r>
          </a:p>
          <a:p>
            <a:pPr lvl="1" eaLnBrk="0" fontAlgn="base" hangingPunct="0">
              <a:spcBef>
                <a:spcPct val="0"/>
              </a:spcBef>
              <a:spcAft>
                <a:spcPct val="0"/>
              </a:spcAft>
            </a:pPr>
            <a:endParaRPr kumimoji="0" lang="en-US" altLang="en-US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en-US" altLang="en-US" sz="1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Technological Advancements</a:t>
            </a: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</a:p>
          <a:p>
            <a:pPr lvl="1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Digital tools and data analytics enabling real-time monitoring of sustainability metrics and supplier compliance. </a:t>
            </a:r>
          </a:p>
          <a:p>
            <a:pPr lvl="1" eaLnBrk="0" fontAlgn="base" hangingPunct="0">
              <a:spcBef>
                <a:spcPct val="0"/>
              </a:spcBef>
              <a:spcAft>
                <a:spcPct val="0"/>
              </a:spcAft>
            </a:pPr>
            <a:endParaRPr kumimoji="0" lang="en-US" altLang="en-US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en-US" altLang="en-US" sz="1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Competitive Advantage</a:t>
            </a: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</a:p>
          <a:p>
            <a:pPr lvl="1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Sustainability as a differentiator in markets where buyers prioritize ethical and eco-friendly practices.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endParaRPr kumimoji="0" lang="en-US" altLang="en-US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9859704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7FC6E4B1-2C7D-C586-B0E4-87D03C6A1341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78508" y="577669"/>
            <a:ext cx="4323962" cy="2444571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8A7E826D-F821-5E8A-E1F8-AE14E9F252A3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29497" y="2619312"/>
            <a:ext cx="2577232" cy="3713039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299FB9A0-1D87-9951-1F14-CA41174617A8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811331" y="3845332"/>
            <a:ext cx="3734354" cy="2663072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1DE1514E-CEC4-295C-245C-8DA417A7CD43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9530" y="1446028"/>
            <a:ext cx="3796280" cy="2763299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1B59DD37-7CC5-A482-A026-D09099B8513A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5271" y="4021385"/>
            <a:ext cx="4529953" cy="2310966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3074" name="Picture 2" descr="SDGs – Sustainable Development Goals – Ecodynamics Group">
            <a:extLst>
              <a:ext uri="{FF2B5EF4-FFF2-40B4-BE49-F238E27FC236}">
                <a16:creationId xmlns:a16="http://schemas.microsoft.com/office/drawing/2014/main" id="{721EB8C5-7029-03C1-9290-658871EE34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985810" y="500461"/>
            <a:ext cx="3734354" cy="2885425"/>
          </a:xfrm>
          <a:prstGeom prst="rect">
            <a:avLst/>
          </a:prstGeom>
          <a:noFill/>
          <a:ln>
            <a:solidFill>
              <a:schemeClr val="accent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7014455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TextBox 33">
            <a:extLst>
              <a:ext uri="{FF2B5EF4-FFF2-40B4-BE49-F238E27FC236}">
                <a16:creationId xmlns:a16="http://schemas.microsoft.com/office/drawing/2014/main" id="{9A7E800E-016F-472C-B5CF-06602E8FC105}"/>
              </a:ext>
            </a:extLst>
          </p:cNvPr>
          <p:cNvSpPr txBox="1"/>
          <p:nvPr/>
        </p:nvSpPr>
        <p:spPr>
          <a:xfrm>
            <a:off x="6378245" y="2380016"/>
            <a:ext cx="4413010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l" defTabSz="91428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altLang="ko-KR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cs typeface="Arial" pitchFamily="34" charset="0"/>
              </a:rPr>
              <a:t>Q&amp;A session 1</a:t>
            </a:r>
            <a:endParaRPr kumimoji="0" lang="ko-KR" altLang="en-US" sz="3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cs typeface="Arial" pitchFamily="34" charset="0"/>
            </a:endParaRPr>
          </a:p>
        </p:txBody>
      </p:sp>
      <p:grpSp>
        <p:nvGrpSpPr>
          <p:cNvPr id="35" name="Group 34">
            <a:extLst>
              <a:ext uri="{FF2B5EF4-FFF2-40B4-BE49-F238E27FC236}">
                <a16:creationId xmlns:a16="http://schemas.microsoft.com/office/drawing/2014/main" id="{B49A462C-6735-46C5-BD9C-DC33C21522BB}"/>
              </a:ext>
            </a:extLst>
          </p:cNvPr>
          <p:cNvGrpSpPr/>
          <p:nvPr/>
        </p:nvGrpSpPr>
        <p:grpSpPr>
          <a:xfrm>
            <a:off x="1682990" y="2375706"/>
            <a:ext cx="589085" cy="589085"/>
            <a:chOff x="1582614" y="2839915"/>
            <a:chExt cx="589085" cy="589085"/>
          </a:xfrm>
        </p:grpSpPr>
        <p:sp>
          <p:nvSpPr>
            <p:cNvPr id="36" name="Rectangle 35">
              <a:extLst>
                <a:ext uri="{FF2B5EF4-FFF2-40B4-BE49-F238E27FC236}">
                  <a16:creationId xmlns:a16="http://schemas.microsoft.com/office/drawing/2014/main" id="{84632E5B-41C8-4452-B9A1-6AA1A6789784}"/>
                </a:ext>
              </a:extLst>
            </p:cNvPr>
            <p:cNvSpPr/>
            <p:nvPr/>
          </p:nvSpPr>
          <p:spPr>
            <a:xfrm>
              <a:off x="1582614" y="2839915"/>
              <a:ext cx="137160" cy="58908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28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  <p:sp>
          <p:nvSpPr>
            <p:cNvPr id="37" name="Rectangle 36">
              <a:extLst>
                <a:ext uri="{FF2B5EF4-FFF2-40B4-BE49-F238E27FC236}">
                  <a16:creationId xmlns:a16="http://schemas.microsoft.com/office/drawing/2014/main" id="{2EC9A884-DA84-4BF1-9162-A94308157C10}"/>
                </a:ext>
              </a:extLst>
            </p:cNvPr>
            <p:cNvSpPr/>
            <p:nvPr/>
          </p:nvSpPr>
          <p:spPr>
            <a:xfrm rot="5400000">
              <a:off x="1808577" y="2613952"/>
              <a:ext cx="137160" cy="58908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28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</p:grpSp>
      <p:grpSp>
        <p:nvGrpSpPr>
          <p:cNvPr id="38" name="Group 37">
            <a:extLst>
              <a:ext uri="{FF2B5EF4-FFF2-40B4-BE49-F238E27FC236}">
                <a16:creationId xmlns:a16="http://schemas.microsoft.com/office/drawing/2014/main" id="{C61A290E-A144-454D-B232-96B50F403A6A}"/>
              </a:ext>
            </a:extLst>
          </p:cNvPr>
          <p:cNvGrpSpPr/>
          <p:nvPr/>
        </p:nvGrpSpPr>
        <p:grpSpPr>
          <a:xfrm rot="5400000">
            <a:off x="4536113" y="2375706"/>
            <a:ext cx="589085" cy="589085"/>
            <a:chOff x="1582614" y="2839915"/>
            <a:chExt cx="589085" cy="589085"/>
          </a:xfrm>
        </p:grpSpPr>
        <p:sp>
          <p:nvSpPr>
            <p:cNvPr id="39" name="Rectangle 38">
              <a:extLst>
                <a:ext uri="{FF2B5EF4-FFF2-40B4-BE49-F238E27FC236}">
                  <a16:creationId xmlns:a16="http://schemas.microsoft.com/office/drawing/2014/main" id="{FB94419A-D6D1-4D14-B39A-7AD72C65AD12}"/>
                </a:ext>
              </a:extLst>
            </p:cNvPr>
            <p:cNvSpPr/>
            <p:nvPr/>
          </p:nvSpPr>
          <p:spPr>
            <a:xfrm>
              <a:off x="1582614" y="2839915"/>
              <a:ext cx="137160" cy="58908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28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  <p:sp>
          <p:nvSpPr>
            <p:cNvPr id="40" name="Rectangle 39">
              <a:extLst>
                <a:ext uri="{FF2B5EF4-FFF2-40B4-BE49-F238E27FC236}">
                  <a16:creationId xmlns:a16="http://schemas.microsoft.com/office/drawing/2014/main" id="{B3D8A6FB-10BB-417D-8DD6-D6B99F542520}"/>
                </a:ext>
              </a:extLst>
            </p:cNvPr>
            <p:cNvSpPr/>
            <p:nvPr/>
          </p:nvSpPr>
          <p:spPr>
            <a:xfrm rot="5400000">
              <a:off x="1808577" y="2613952"/>
              <a:ext cx="137160" cy="58908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28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</p:grpSp>
      <p:grpSp>
        <p:nvGrpSpPr>
          <p:cNvPr id="41" name="Group 40">
            <a:extLst>
              <a:ext uri="{FF2B5EF4-FFF2-40B4-BE49-F238E27FC236}">
                <a16:creationId xmlns:a16="http://schemas.microsoft.com/office/drawing/2014/main" id="{08E14FFB-5AA2-418B-9EA8-15CBB59EFDDE}"/>
              </a:ext>
            </a:extLst>
          </p:cNvPr>
          <p:cNvGrpSpPr/>
          <p:nvPr/>
        </p:nvGrpSpPr>
        <p:grpSpPr>
          <a:xfrm flipV="1">
            <a:off x="1682990" y="5224373"/>
            <a:ext cx="589085" cy="589085"/>
            <a:chOff x="1582614" y="2839915"/>
            <a:chExt cx="589085" cy="589085"/>
          </a:xfrm>
        </p:grpSpPr>
        <p:sp>
          <p:nvSpPr>
            <p:cNvPr id="42" name="Rectangle 41">
              <a:extLst>
                <a:ext uri="{FF2B5EF4-FFF2-40B4-BE49-F238E27FC236}">
                  <a16:creationId xmlns:a16="http://schemas.microsoft.com/office/drawing/2014/main" id="{A4A97CEE-8F8E-4557-844E-FC9D5B116C63}"/>
                </a:ext>
              </a:extLst>
            </p:cNvPr>
            <p:cNvSpPr/>
            <p:nvPr/>
          </p:nvSpPr>
          <p:spPr>
            <a:xfrm>
              <a:off x="1582614" y="2839915"/>
              <a:ext cx="137160" cy="58908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28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AD18AD04-58B0-484E-846C-5475B1E12ADF}"/>
                </a:ext>
              </a:extLst>
            </p:cNvPr>
            <p:cNvSpPr/>
            <p:nvPr/>
          </p:nvSpPr>
          <p:spPr>
            <a:xfrm rot="5400000">
              <a:off x="1808577" y="2613952"/>
              <a:ext cx="137160" cy="58908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28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A24F7523-6078-4DB0-98CD-B4A95F62D890}"/>
              </a:ext>
            </a:extLst>
          </p:cNvPr>
          <p:cNvGrpSpPr/>
          <p:nvPr/>
        </p:nvGrpSpPr>
        <p:grpSpPr>
          <a:xfrm rot="16200000" flipV="1">
            <a:off x="4536113" y="5224373"/>
            <a:ext cx="589085" cy="589085"/>
            <a:chOff x="1582614" y="2839915"/>
            <a:chExt cx="589085" cy="589085"/>
          </a:xfrm>
        </p:grpSpPr>
        <p:sp>
          <p:nvSpPr>
            <p:cNvPr id="45" name="Rectangle 44">
              <a:extLst>
                <a:ext uri="{FF2B5EF4-FFF2-40B4-BE49-F238E27FC236}">
                  <a16:creationId xmlns:a16="http://schemas.microsoft.com/office/drawing/2014/main" id="{875F0F41-587F-4EA1-B9E5-F80E8CA46823}"/>
                </a:ext>
              </a:extLst>
            </p:cNvPr>
            <p:cNvSpPr/>
            <p:nvPr/>
          </p:nvSpPr>
          <p:spPr>
            <a:xfrm>
              <a:off x="1582614" y="2839915"/>
              <a:ext cx="137160" cy="58908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28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  <p:sp>
          <p:nvSpPr>
            <p:cNvPr id="46" name="Rectangle 45">
              <a:extLst>
                <a:ext uri="{FF2B5EF4-FFF2-40B4-BE49-F238E27FC236}">
                  <a16:creationId xmlns:a16="http://schemas.microsoft.com/office/drawing/2014/main" id="{DD89A6E7-3B9C-48B7-828D-A5A18C320D45}"/>
                </a:ext>
              </a:extLst>
            </p:cNvPr>
            <p:cNvSpPr/>
            <p:nvPr/>
          </p:nvSpPr>
          <p:spPr>
            <a:xfrm rot="5400000">
              <a:off x="1808577" y="2613952"/>
              <a:ext cx="137160" cy="58908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28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</p:grpSp>
      <p:sp>
        <p:nvSpPr>
          <p:cNvPr id="47" name="TextBox 46">
            <a:extLst>
              <a:ext uri="{FF2B5EF4-FFF2-40B4-BE49-F238E27FC236}">
                <a16:creationId xmlns:a16="http://schemas.microsoft.com/office/drawing/2014/main" id="{2E7A5A3C-F791-4F96-9F78-AB38F04BA278}"/>
              </a:ext>
            </a:extLst>
          </p:cNvPr>
          <p:cNvSpPr txBox="1"/>
          <p:nvPr/>
        </p:nvSpPr>
        <p:spPr>
          <a:xfrm>
            <a:off x="6378245" y="3193048"/>
            <a:ext cx="5041122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en-ID" sz="1400" dirty="0" err="1">
                <a:solidFill>
                  <a:schemeClr val="bg1"/>
                </a:solidFill>
              </a:rPr>
              <a:t>Bagaimana</a:t>
            </a:r>
            <a:r>
              <a:rPr lang="en-ID" sz="1400" dirty="0">
                <a:solidFill>
                  <a:schemeClr val="bg1"/>
                </a:solidFill>
              </a:rPr>
              <a:t> Anda </a:t>
            </a:r>
            <a:r>
              <a:rPr lang="en-ID" sz="1400" dirty="0" err="1">
                <a:solidFill>
                  <a:schemeClr val="bg1"/>
                </a:solidFill>
              </a:rPr>
              <a:t>melihat</a:t>
            </a:r>
            <a:r>
              <a:rPr lang="en-ID" sz="1400" dirty="0">
                <a:solidFill>
                  <a:schemeClr val="bg1"/>
                </a:solidFill>
              </a:rPr>
              <a:t> </a:t>
            </a:r>
            <a:r>
              <a:rPr lang="en-ID" sz="1400" dirty="0" err="1">
                <a:solidFill>
                  <a:schemeClr val="bg1"/>
                </a:solidFill>
              </a:rPr>
              <a:t>perkembangan</a:t>
            </a:r>
            <a:r>
              <a:rPr lang="en-ID" sz="1400" dirty="0">
                <a:solidFill>
                  <a:schemeClr val="bg1"/>
                </a:solidFill>
              </a:rPr>
              <a:t> </a:t>
            </a:r>
            <a:r>
              <a:rPr lang="en-ID" sz="1400" dirty="0" err="1">
                <a:solidFill>
                  <a:schemeClr val="bg1"/>
                </a:solidFill>
              </a:rPr>
              <a:t>isu</a:t>
            </a:r>
            <a:r>
              <a:rPr lang="en-ID" sz="1400" dirty="0">
                <a:solidFill>
                  <a:schemeClr val="bg1"/>
                </a:solidFill>
              </a:rPr>
              <a:t> </a:t>
            </a:r>
            <a:r>
              <a:rPr lang="en-ID" sz="1400" dirty="0" err="1">
                <a:solidFill>
                  <a:schemeClr val="bg1"/>
                </a:solidFill>
              </a:rPr>
              <a:t>keberlanjutan</a:t>
            </a:r>
            <a:r>
              <a:rPr lang="en-ID" sz="1400" dirty="0">
                <a:solidFill>
                  <a:schemeClr val="bg1"/>
                </a:solidFill>
              </a:rPr>
              <a:t> </a:t>
            </a:r>
            <a:r>
              <a:rPr lang="en-ID" sz="1400" dirty="0" err="1">
                <a:solidFill>
                  <a:schemeClr val="bg1"/>
                </a:solidFill>
              </a:rPr>
              <a:t>pertanian</a:t>
            </a:r>
            <a:r>
              <a:rPr lang="en-ID" sz="1400" dirty="0">
                <a:solidFill>
                  <a:schemeClr val="bg1"/>
                </a:solidFill>
              </a:rPr>
              <a:t> </a:t>
            </a:r>
            <a:r>
              <a:rPr lang="en-ID" sz="1400" dirty="0" err="1">
                <a:solidFill>
                  <a:schemeClr val="bg1"/>
                </a:solidFill>
              </a:rPr>
              <a:t>dalam</a:t>
            </a:r>
            <a:r>
              <a:rPr lang="en-ID" sz="1400" dirty="0">
                <a:solidFill>
                  <a:schemeClr val="bg1"/>
                </a:solidFill>
              </a:rPr>
              <a:t> 5–10 </a:t>
            </a:r>
            <a:r>
              <a:rPr lang="en-ID" sz="1400" dirty="0" err="1">
                <a:solidFill>
                  <a:schemeClr val="bg1"/>
                </a:solidFill>
              </a:rPr>
              <a:t>tahun</a:t>
            </a:r>
            <a:r>
              <a:rPr lang="en-ID" sz="1400" dirty="0">
                <a:solidFill>
                  <a:schemeClr val="bg1"/>
                </a:solidFill>
              </a:rPr>
              <a:t> </a:t>
            </a:r>
            <a:r>
              <a:rPr lang="en-ID" sz="1400" dirty="0" err="1">
                <a:solidFill>
                  <a:schemeClr val="bg1"/>
                </a:solidFill>
              </a:rPr>
              <a:t>terakhir</a:t>
            </a:r>
            <a:r>
              <a:rPr lang="en-ID" sz="1400" dirty="0">
                <a:solidFill>
                  <a:schemeClr val="bg1"/>
                </a:solidFill>
              </a:rPr>
              <a:t>, dan </a:t>
            </a:r>
            <a:r>
              <a:rPr lang="en-ID" sz="1400" dirty="0" err="1">
                <a:solidFill>
                  <a:schemeClr val="bg1"/>
                </a:solidFill>
              </a:rPr>
              <a:t>apa</a:t>
            </a:r>
            <a:r>
              <a:rPr lang="en-ID" sz="1400" dirty="0">
                <a:solidFill>
                  <a:schemeClr val="bg1"/>
                </a:solidFill>
              </a:rPr>
              <a:t> yang </a:t>
            </a:r>
            <a:r>
              <a:rPr lang="en-ID" sz="1400" dirty="0" err="1">
                <a:solidFill>
                  <a:schemeClr val="bg1"/>
                </a:solidFill>
              </a:rPr>
              <a:t>membuat</a:t>
            </a:r>
            <a:r>
              <a:rPr lang="en-ID" sz="1400" dirty="0">
                <a:solidFill>
                  <a:schemeClr val="bg1"/>
                </a:solidFill>
              </a:rPr>
              <a:t> Anda </a:t>
            </a:r>
            <a:r>
              <a:rPr lang="en-ID" sz="1400" dirty="0" err="1">
                <a:solidFill>
                  <a:schemeClr val="bg1"/>
                </a:solidFill>
              </a:rPr>
              <a:t>yakin</a:t>
            </a:r>
            <a:r>
              <a:rPr lang="en-ID" sz="1400" dirty="0">
                <a:solidFill>
                  <a:schemeClr val="bg1"/>
                </a:solidFill>
              </a:rPr>
              <a:t> </a:t>
            </a:r>
            <a:r>
              <a:rPr lang="en-ID" sz="1400" dirty="0" err="1">
                <a:solidFill>
                  <a:schemeClr val="bg1"/>
                </a:solidFill>
              </a:rPr>
              <a:t>bahwa</a:t>
            </a:r>
            <a:r>
              <a:rPr lang="en-ID" sz="1400" dirty="0">
                <a:solidFill>
                  <a:schemeClr val="bg1"/>
                </a:solidFill>
              </a:rPr>
              <a:t> </a:t>
            </a:r>
            <a:r>
              <a:rPr lang="en-ID" sz="1400" dirty="0" err="1">
                <a:solidFill>
                  <a:schemeClr val="bg1"/>
                </a:solidFill>
              </a:rPr>
              <a:t>bidang</a:t>
            </a:r>
            <a:r>
              <a:rPr lang="en-ID" sz="1400" dirty="0">
                <a:solidFill>
                  <a:schemeClr val="bg1"/>
                </a:solidFill>
              </a:rPr>
              <a:t> </a:t>
            </a:r>
            <a:r>
              <a:rPr lang="en-ID" sz="1400" dirty="0" err="1">
                <a:solidFill>
                  <a:schemeClr val="bg1"/>
                </a:solidFill>
              </a:rPr>
              <a:t>ini</a:t>
            </a:r>
            <a:r>
              <a:rPr lang="en-ID" sz="1400" dirty="0">
                <a:solidFill>
                  <a:schemeClr val="bg1"/>
                </a:solidFill>
              </a:rPr>
              <a:t> </a:t>
            </a:r>
            <a:r>
              <a:rPr lang="en-ID" sz="1400" dirty="0" err="1">
                <a:solidFill>
                  <a:schemeClr val="bg1"/>
                </a:solidFill>
              </a:rPr>
              <a:t>layak</a:t>
            </a:r>
            <a:r>
              <a:rPr lang="en-ID" sz="1400" dirty="0">
                <a:solidFill>
                  <a:schemeClr val="bg1"/>
                </a:solidFill>
              </a:rPr>
              <a:t> </a:t>
            </a:r>
            <a:r>
              <a:rPr lang="en-ID" sz="1400" dirty="0" err="1">
                <a:solidFill>
                  <a:schemeClr val="bg1"/>
                </a:solidFill>
              </a:rPr>
              <a:t>dijadikan</a:t>
            </a:r>
            <a:r>
              <a:rPr lang="en-ID" sz="1400" dirty="0">
                <a:solidFill>
                  <a:schemeClr val="bg1"/>
                </a:solidFill>
              </a:rPr>
              <a:t> </a:t>
            </a:r>
            <a:r>
              <a:rPr lang="en-ID" sz="1400" dirty="0" err="1">
                <a:solidFill>
                  <a:schemeClr val="bg1"/>
                </a:solidFill>
              </a:rPr>
              <a:t>komitmen</a:t>
            </a:r>
            <a:r>
              <a:rPr lang="en-ID" sz="1400" dirty="0">
                <a:solidFill>
                  <a:schemeClr val="bg1"/>
                </a:solidFill>
              </a:rPr>
              <a:t> </a:t>
            </a:r>
            <a:r>
              <a:rPr lang="en-ID" sz="1400" dirty="0" err="1">
                <a:solidFill>
                  <a:schemeClr val="bg1"/>
                </a:solidFill>
              </a:rPr>
              <a:t>jangka</a:t>
            </a:r>
            <a:r>
              <a:rPr lang="en-ID" sz="1400" dirty="0">
                <a:solidFill>
                  <a:schemeClr val="bg1"/>
                </a:solidFill>
              </a:rPr>
              <a:t> </a:t>
            </a:r>
            <a:r>
              <a:rPr lang="en-ID" sz="1400" dirty="0" err="1">
                <a:solidFill>
                  <a:schemeClr val="bg1"/>
                </a:solidFill>
              </a:rPr>
              <a:t>panjang</a:t>
            </a:r>
            <a:r>
              <a:rPr lang="en-ID" sz="1400" dirty="0">
                <a:solidFill>
                  <a:schemeClr val="bg1"/>
                </a:solidFill>
              </a:rPr>
              <a:t>?</a:t>
            </a:r>
          </a:p>
          <a:p>
            <a:pPr marL="342900" indent="-342900">
              <a:buFont typeface="+mj-lt"/>
              <a:buAutoNum type="arabicPeriod"/>
            </a:pPr>
            <a:endParaRPr lang="en-ID" sz="1400" dirty="0">
              <a:solidFill>
                <a:schemeClr val="bg1"/>
              </a:solidFill>
            </a:endParaRPr>
          </a:p>
          <a:p>
            <a:pPr marL="342900" indent="-342900">
              <a:buFont typeface="+mj-lt"/>
              <a:buAutoNum type="arabicPeriod"/>
            </a:pPr>
            <a:r>
              <a:rPr lang="en-ID" sz="1400" dirty="0" err="1">
                <a:solidFill>
                  <a:schemeClr val="bg1"/>
                </a:solidFill>
              </a:rPr>
              <a:t>Bagaimana</a:t>
            </a:r>
            <a:r>
              <a:rPr lang="en-ID" sz="1400" dirty="0">
                <a:solidFill>
                  <a:schemeClr val="bg1"/>
                </a:solidFill>
              </a:rPr>
              <a:t> Anda </a:t>
            </a:r>
            <a:r>
              <a:rPr lang="en-ID" sz="1400" dirty="0" err="1">
                <a:solidFill>
                  <a:schemeClr val="bg1"/>
                </a:solidFill>
              </a:rPr>
              <a:t>menavigasi</a:t>
            </a:r>
            <a:r>
              <a:rPr lang="en-ID" sz="1400" dirty="0">
                <a:solidFill>
                  <a:schemeClr val="bg1"/>
                </a:solidFill>
              </a:rPr>
              <a:t> </a:t>
            </a:r>
            <a:r>
              <a:rPr lang="en-ID" sz="1400" dirty="0" err="1">
                <a:solidFill>
                  <a:schemeClr val="bg1"/>
                </a:solidFill>
              </a:rPr>
              <a:t>perbedaan</a:t>
            </a:r>
            <a:r>
              <a:rPr lang="en-ID" sz="1400" dirty="0">
                <a:solidFill>
                  <a:schemeClr val="bg1"/>
                </a:solidFill>
              </a:rPr>
              <a:t> </a:t>
            </a:r>
            <a:r>
              <a:rPr lang="en-ID" sz="1400" dirty="0" err="1">
                <a:solidFill>
                  <a:schemeClr val="bg1"/>
                </a:solidFill>
              </a:rPr>
              <a:t>kepentingan</a:t>
            </a:r>
            <a:r>
              <a:rPr lang="en-ID" sz="1400" dirty="0">
                <a:solidFill>
                  <a:schemeClr val="bg1"/>
                </a:solidFill>
              </a:rPr>
              <a:t> </a:t>
            </a:r>
            <a:r>
              <a:rPr lang="en-ID" sz="1400" dirty="0" err="1">
                <a:solidFill>
                  <a:schemeClr val="bg1"/>
                </a:solidFill>
              </a:rPr>
              <a:t>antara</a:t>
            </a:r>
            <a:r>
              <a:rPr lang="en-ID" sz="1400" dirty="0">
                <a:solidFill>
                  <a:schemeClr val="bg1"/>
                </a:solidFill>
              </a:rPr>
              <a:t> </a:t>
            </a:r>
            <a:r>
              <a:rPr lang="en-ID" sz="1400" dirty="0" err="1">
                <a:solidFill>
                  <a:schemeClr val="bg1"/>
                </a:solidFill>
              </a:rPr>
              <a:t>petani</a:t>
            </a:r>
            <a:r>
              <a:rPr lang="en-ID" sz="1400" dirty="0">
                <a:solidFill>
                  <a:schemeClr val="bg1"/>
                </a:solidFill>
              </a:rPr>
              <a:t>, </a:t>
            </a:r>
            <a:r>
              <a:rPr lang="en-ID" sz="1400" dirty="0" err="1">
                <a:solidFill>
                  <a:schemeClr val="bg1"/>
                </a:solidFill>
              </a:rPr>
              <a:t>perusahaan</a:t>
            </a:r>
            <a:r>
              <a:rPr lang="en-ID" sz="1400" dirty="0">
                <a:solidFill>
                  <a:schemeClr val="bg1"/>
                </a:solidFill>
              </a:rPr>
              <a:t>, </a:t>
            </a:r>
            <a:r>
              <a:rPr lang="en-ID" sz="1400" dirty="0" err="1">
                <a:solidFill>
                  <a:schemeClr val="bg1"/>
                </a:solidFill>
              </a:rPr>
              <a:t>pemerintah</a:t>
            </a:r>
            <a:r>
              <a:rPr lang="en-ID" sz="1400" dirty="0">
                <a:solidFill>
                  <a:schemeClr val="bg1"/>
                </a:solidFill>
              </a:rPr>
              <a:t>, dan </a:t>
            </a:r>
            <a:r>
              <a:rPr lang="en-ID" sz="1400" dirty="0" err="1">
                <a:solidFill>
                  <a:schemeClr val="bg1"/>
                </a:solidFill>
              </a:rPr>
              <a:t>konsumen</a:t>
            </a:r>
            <a:r>
              <a:rPr lang="en-ID" sz="1400" dirty="0">
                <a:solidFill>
                  <a:schemeClr val="bg1"/>
                </a:solidFill>
              </a:rPr>
              <a:t> </a:t>
            </a:r>
            <a:r>
              <a:rPr lang="en-ID" sz="1400" dirty="0" err="1">
                <a:solidFill>
                  <a:schemeClr val="bg1"/>
                </a:solidFill>
              </a:rPr>
              <a:t>dalam</a:t>
            </a:r>
            <a:r>
              <a:rPr lang="en-ID" sz="1400" dirty="0">
                <a:solidFill>
                  <a:schemeClr val="bg1"/>
                </a:solidFill>
              </a:rPr>
              <a:t> </a:t>
            </a:r>
            <a:r>
              <a:rPr lang="en-ID" sz="1400" dirty="0" err="1">
                <a:solidFill>
                  <a:schemeClr val="bg1"/>
                </a:solidFill>
              </a:rPr>
              <a:t>mewujudkan</a:t>
            </a:r>
            <a:r>
              <a:rPr lang="en-ID" sz="1400" dirty="0">
                <a:solidFill>
                  <a:schemeClr val="bg1"/>
                </a:solidFill>
              </a:rPr>
              <a:t> </a:t>
            </a:r>
            <a:r>
              <a:rPr lang="en-ID" sz="1400" dirty="0" err="1">
                <a:solidFill>
                  <a:schemeClr val="bg1"/>
                </a:solidFill>
              </a:rPr>
              <a:t>sistem</a:t>
            </a:r>
            <a:r>
              <a:rPr lang="en-ID" sz="1400" dirty="0">
                <a:solidFill>
                  <a:schemeClr val="bg1"/>
                </a:solidFill>
              </a:rPr>
              <a:t> </a:t>
            </a:r>
            <a:r>
              <a:rPr lang="en-ID" sz="1400" dirty="0" err="1">
                <a:solidFill>
                  <a:schemeClr val="bg1"/>
                </a:solidFill>
              </a:rPr>
              <a:t>pertanian</a:t>
            </a:r>
            <a:r>
              <a:rPr lang="en-ID" sz="1400" dirty="0">
                <a:solidFill>
                  <a:schemeClr val="bg1"/>
                </a:solidFill>
              </a:rPr>
              <a:t> </a:t>
            </a:r>
            <a:r>
              <a:rPr lang="en-ID" sz="1400" dirty="0" err="1">
                <a:solidFill>
                  <a:schemeClr val="bg1"/>
                </a:solidFill>
              </a:rPr>
              <a:t>berkelanjutan</a:t>
            </a:r>
            <a:r>
              <a:rPr lang="en-ID" sz="1400" dirty="0">
                <a:solidFill>
                  <a:schemeClr val="bg1"/>
                </a:solidFill>
              </a:rPr>
              <a:t>?</a:t>
            </a:r>
          </a:p>
          <a:p>
            <a:endParaRPr lang="en-ID" sz="1400" dirty="0">
              <a:solidFill>
                <a:schemeClr val="bg1"/>
              </a:solidFill>
            </a:endParaRPr>
          </a:p>
        </p:txBody>
      </p:sp>
      <p:grpSp>
        <p:nvGrpSpPr>
          <p:cNvPr id="95" name="Group 94">
            <a:extLst>
              <a:ext uri="{FF2B5EF4-FFF2-40B4-BE49-F238E27FC236}">
                <a16:creationId xmlns:a16="http://schemas.microsoft.com/office/drawing/2014/main" id="{346ADE6A-DA27-417E-A574-719F9216DF9B}"/>
              </a:ext>
            </a:extLst>
          </p:cNvPr>
          <p:cNvGrpSpPr/>
          <p:nvPr/>
        </p:nvGrpSpPr>
        <p:grpSpPr>
          <a:xfrm rot="19800000">
            <a:off x="2540567" y="2841643"/>
            <a:ext cx="1969111" cy="2440753"/>
            <a:chOff x="395536" y="1793041"/>
            <a:chExt cx="3170093" cy="3929395"/>
          </a:xfrm>
          <a:solidFill>
            <a:schemeClr val="bg1"/>
          </a:solidFill>
        </p:grpSpPr>
        <p:sp>
          <p:nvSpPr>
            <p:cNvPr id="96" name="Freeform 20">
              <a:extLst>
                <a:ext uri="{FF2B5EF4-FFF2-40B4-BE49-F238E27FC236}">
                  <a16:creationId xmlns:a16="http://schemas.microsoft.com/office/drawing/2014/main" id="{84D630F0-0296-40D4-A12C-07EFCB48E757}"/>
                </a:ext>
              </a:extLst>
            </p:cNvPr>
            <p:cNvSpPr/>
            <p:nvPr/>
          </p:nvSpPr>
          <p:spPr>
            <a:xfrm rot="1800000" flipH="1">
              <a:off x="705002" y="1793041"/>
              <a:ext cx="2860627" cy="3411190"/>
            </a:xfrm>
            <a:custGeom>
              <a:avLst/>
              <a:gdLst>
                <a:gd name="connsiteX0" fmla="*/ 2332439 w 2860627"/>
                <a:gd name="connsiteY0" fmla="*/ 109484 h 3334674"/>
                <a:gd name="connsiteX1" fmla="*/ 1509012 w 2860627"/>
                <a:gd name="connsiteY1" fmla="*/ 0 h 3334674"/>
                <a:gd name="connsiteX2" fmla="*/ 364700 w 2860627"/>
                <a:gd name="connsiteY2" fmla="*/ 1279977 h 3334674"/>
                <a:gd name="connsiteX3" fmla="*/ 160 w 2860627"/>
                <a:gd name="connsiteY3" fmla="*/ 1755003 h 3334674"/>
                <a:gd name="connsiteX4" fmla="*/ 286853 w 2860627"/>
                <a:gd name="connsiteY4" fmla="*/ 1930370 h 3334674"/>
                <a:gd name="connsiteX5" fmla="*/ 207417 w 2860627"/>
                <a:gd name="connsiteY5" fmla="*/ 2111278 h 3334674"/>
                <a:gd name="connsiteX6" fmla="*/ 287242 w 2860627"/>
                <a:gd name="connsiteY6" fmla="*/ 2167898 h 3334674"/>
                <a:gd name="connsiteX7" fmla="*/ 256972 w 2860627"/>
                <a:gd name="connsiteY7" fmla="*/ 2262662 h 3334674"/>
                <a:gd name="connsiteX8" fmla="*/ 368654 w 2860627"/>
                <a:gd name="connsiteY8" fmla="*/ 2376290 h 3334674"/>
                <a:gd name="connsiteX9" fmla="*/ 465657 w 2860627"/>
                <a:gd name="connsiteY9" fmla="*/ 2793853 h 3334674"/>
                <a:gd name="connsiteX10" fmla="*/ 1108723 w 2860627"/>
                <a:gd name="connsiteY10" fmla="*/ 2720803 h 3334674"/>
                <a:gd name="connsiteX11" fmla="*/ 1313164 w 2860627"/>
                <a:gd name="connsiteY11" fmla="*/ 3300023 h 3334674"/>
                <a:gd name="connsiteX12" fmla="*/ 1936108 w 2860627"/>
                <a:gd name="connsiteY12" fmla="*/ 3321065 h 3334674"/>
                <a:gd name="connsiteX13" fmla="*/ 1882503 w 2860627"/>
                <a:gd name="connsiteY13" fmla="*/ 1973867 h 3334674"/>
                <a:gd name="connsiteX14" fmla="*/ 1315566 w 2860627"/>
                <a:gd name="connsiteY14" fmla="*/ 1469419 h 3334674"/>
                <a:gd name="connsiteX15" fmla="*/ 1294771 w 2860627"/>
                <a:gd name="connsiteY15" fmla="*/ 1450917 h 3334674"/>
                <a:gd name="connsiteX16" fmla="*/ 1253957 w 2860627"/>
                <a:gd name="connsiteY16" fmla="*/ 1414601 h 3334674"/>
                <a:gd name="connsiteX17" fmla="*/ 1259713 w 2860627"/>
                <a:gd name="connsiteY17" fmla="*/ 1414265 h 3334674"/>
                <a:gd name="connsiteX18" fmla="*/ 1156260 w 2860627"/>
                <a:gd name="connsiteY18" fmla="*/ 686769 h 3334674"/>
                <a:gd name="connsiteX19" fmla="*/ 2022208 w 2860627"/>
                <a:gd name="connsiteY19" fmla="*/ 483047 h 3334674"/>
                <a:gd name="connsiteX20" fmla="*/ 2336014 w 2860627"/>
                <a:gd name="connsiteY20" fmla="*/ 897827 h 3334674"/>
                <a:gd name="connsiteX21" fmla="*/ 2860627 w 2860627"/>
                <a:gd name="connsiteY21" fmla="*/ 876952 h 3334674"/>
                <a:gd name="connsiteX22" fmla="*/ 2332439 w 2860627"/>
                <a:gd name="connsiteY22" fmla="*/ 109484 h 3334674"/>
                <a:gd name="connsiteX0" fmla="*/ 2332439 w 2860627"/>
                <a:gd name="connsiteY0" fmla="*/ 176751 h 3401941"/>
                <a:gd name="connsiteX1" fmla="*/ 1525852 w 2860627"/>
                <a:gd name="connsiteY1" fmla="*/ 0 h 3401941"/>
                <a:gd name="connsiteX2" fmla="*/ 364700 w 2860627"/>
                <a:gd name="connsiteY2" fmla="*/ 1347244 h 3401941"/>
                <a:gd name="connsiteX3" fmla="*/ 160 w 2860627"/>
                <a:gd name="connsiteY3" fmla="*/ 1822270 h 3401941"/>
                <a:gd name="connsiteX4" fmla="*/ 286853 w 2860627"/>
                <a:gd name="connsiteY4" fmla="*/ 1997637 h 3401941"/>
                <a:gd name="connsiteX5" fmla="*/ 207417 w 2860627"/>
                <a:gd name="connsiteY5" fmla="*/ 2178545 h 3401941"/>
                <a:gd name="connsiteX6" fmla="*/ 287242 w 2860627"/>
                <a:gd name="connsiteY6" fmla="*/ 2235165 h 3401941"/>
                <a:gd name="connsiteX7" fmla="*/ 256972 w 2860627"/>
                <a:gd name="connsiteY7" fmla="*/ 2329929 h 3401941"/>
                <a:gd name="connsiteX8" fmla="*/ 368654 w 2860627"/>
                <a:gd name="connsiteY8" fmla="*/ 2443557 h 3401941"/>
                <a:gd name="connsiteX9" fmla="*/ 465657 w 2860627"/>
                <a:gd name="connsiteY9" fmla="*/ 2861120 h 3401941"/>
                <a:gd name="connsiteX10" fmla="*/ 1108723 w 2860627"/>
                <a:gd name="connsiteY10" fmla="*/ 2788070 h 3401941"/>
                <a:gd name="connsiteX11" fmla="*/ 1313164 w 2860627"/>
                <a:gd name="connsiteY11" fmla="*/ 3367290 h 3401941"/>
                <a:gd name="connsiteX12" fmla="*/ 1936108 w 2860627"/>
                <a:gd name="connsiteY12" fmla="*/ 3388332 h 3401941"/>
                <a:gd name="connsiteX13" fmla="*/ 1882503 w 2860627"/>
                <a:gd name="connsiteY13" fmla="*/ 2041134 h 3401941"/>
                <a:gd name="connsiteX14" fmla="*/ 1315566 w 2860627"/>
                <a:gd name="connsiteY14" fmla="*/ 1536686 h 3401941"/>
                <a:gd name="connsiteX15" fmla="*/ 1294771 w 2860627"/>
                <a:gd name="connsiteY15" fmla="*/ 1518184 h 3401941"/>
                <a:gd name="connsiteX16" fmla="*/ 1253957 w 2860627"/>
                <a:gd name="connsiteY16" fmla="*/ 1481868 h 3401941"/>
                <a:gd name="connsiteX17" fmla="*/ 1259713 w 2860627"/>
                <a:gd name="connsiteY17" fmla="*/ 1481532 h 3401941"/>
                <a:gd name="connsiteX18" fmla="*/ 1156260 w 2860627"/>
                <a:gd name="connsiteY18" fmla="*/ 754036 h 3401941"/>
                <a:gd name="connsiteX19" fmla="*/ 2022208 w 2860627"/>
                <a:gd name="connsiteY19" fmla="*/ 550314 h 3401941"/>
                <a:gd name="connsiteX20" fmla="*/ 2336014 w 2860627"/>
                <a:gd name="connsiteY20" fmla="*/ 965094 h 3401941"/>
                <a:gd name="connsiteX21" fmla="*/ 2860627 w 2860627"/>
                <a:gd name="connsiteY21" fmla="*/ 944219 h 3401941"/>
                <a:gd name="connsiteX22" fmla="*/ 2332439 w 2860627"/>
                <a:gd name="connsiteY22" fmla="*/ 176751 h 3401941"/>
                <a:gd name="connsiteX0" fmla="*/ 2332439 w 2860627"/>
                <a:gd name="connsiteY0" fmla="*/ 186000 h 3411190"/>
                <a:gd name="connsiteX1" fmla="*/ 1525852 w 2860627"/>
                <a:gd name="connsiteY1" fmla="*/ 9249 h 3411190"/>
                <a:gd name="connsiteX2" fmla="*/ 364700 w 2860627"/>
                <a:gd name="connsiteY2" fmla="*/ 1356493 h 3411190"/>
                <a:gd name="connsiteX3" fmla="*/ 160 w 2860627"/>
                <a:gd name="connsiteY3" fmla="*/ 1831519 h 3411190"/>
                <a:gd name="connsiteX4" fmla="*/ 286853 w 2860627"/>
                <a:gd name="connsiteY4" fmla="*/ 2006886 h 3411190"/>
                <a:gd name="connsiteX5" fmla="*/ 207417 w 2860627"/>
                <a:gd name="connsiteY5" fmla="*/ 2187794 h 3411190"/>
                <a:gd name="connsiteX6" fmla="*/ 287242 w 2860627"/>
                <a:gd name="connsiteY6" fmla="*/ 2244414 h 3411190"/>
                <a:gd name="connsiteX7" fmla="*/ 256972 w 2860627"/>
                <a:gd name="connsiteY7" fmla="*/ 2339178 h 3411190"/>
                <a:gd name="connsiteX8" fmla="*/ 368654 w 2860627"/>
                <a:gd name="connsiteY8" fmla="*/ 2452806 h 3411190"/>
                <a:gd name="connsiteX9" fmla="*/ 465657 w 2860627"/>
                <a:gd name="connsiteY9" fmla="*/ 2870369 h 3411190"/>
                <a:gd name="connsiteX10" fmla="*/ 1108723 w 2860627"/>
                <a:gd name="connsiteY10" fmla="*/ 2797319 h 3411190"/>
                <a:gd name="connsiteX11" fmla="*/ 1313164 w 2860627"/>
                <a:gd name="connsiteY11" fmla="*/ 3376539 h 3411190"/>
                <a:gd name="connsiteX12" fmla="*/ 1936108 w 2860627"/>
                <a:gd name="connsiteY12" fmla="*/ 3397581 h 3411190"/>
                <a:gd name="connsiteX13" fmla="*/ 1882503 w 2860627"/>
                <a:gd name="connsiteY13" fmla="*/ 2050383 h 3411190"/>
                <a:gd name="connsiteX14" fmla="*/ 1315566 w 2860627"/>
                <a:gd name="connsiteY14" fmla="*/ 1545935 h 3411190"/>
                <a:gd name="connsiteX15" fmla="*/ 1294771 w 2860627"/>
                <a:gd name="connsiteY15" fmla="*/ 1527433 h 3411190"/>
                <a:gd name="connsiteX16" fmla="*/ 1253957 w 2860627"/>
                <a:gd name="connsiteY16" fmla="*/ 1491117 h 3411190"/>
                <a:gd name="connsiteX17" fmla="*/ 1259713 w 2860627"/>
                <a:gd name="connsiteY17" fmla="*/ 1490781 h 3411190"/>
                <a:gd name="connsiteX18" fmla="*/ 1156260 w 2860627"/>
                <a:gd name="connsiteY18" fmla="*/ 763285 h 3411190"/>
                <a:gd name="connsiteX19" fmla="*/ 2022208 w 2860627"/>
                <a:gd name="connsiteY19" fmla="*/ 559563 h 3411190"/>
                <a:gd name="connsiteX20" fmla="*/ 2336014 w 2860627"/>
                <a:gd name="connsiteY20" fmla="*/ 974343 h 3411190"/>
                <a:gd name="connsiteX21" fmla="*/ 2860627 w 2860627"/>
                <a:gd name="connsiteY21" fmla="*/ 953468 h 3411190"/>
                <a:gd name="connsiteX22" fmla="*/ 2332439 w 2860627"/>
                <a:gd name="connsiteY22" fmla="*/ 186000 h 3411190"/>
                <a:gd name="connsiteX0" fmla="*/ 2332439 w 2860627"/>
                <a:gd name="connsiteY0" fmla="*/ 186000 h 3411190"/>
                <a:gd name="connsiteX1" fmla="*/ 1525852 w 2860627"/>
                <a:gd name="connsiteY1" fmla="*/ 9249 h 3411190"/>
                <a:gd name="connsiteX2" fmla="*/ 364700 w 2860627"/>
                <a:gd name="connsiteY2" fmla="*/ 1356493 h 3411190"/>
                <a:gd name="connsiteX3" fmla="*/ 160 w 2860627"/>
                <a:gd name="connsiteY3" fmla="*/ 1831519 h 3411190"/>
                <a:gd name="connsiteX4" fmla="*/ 286853 w 2860627"/>
                <a:gd name="connsiteY4" fmla="*/ 2006886 h 3411190"/>
                <a:gd name="connsiteX5" fmla="*/ 207417 w 2860627"/>
                <a:gd name="connsiteY5" fmla="*/ 2187794 h 3411190"/>
                <a:gd name="connsiteX6" fmla="*/ 287242 w 2860627"/>
                <a:gd name="connsiteY6" fmla="*/ 2244414 h 3411190"/>
                <a:gd name="connsiteX7" fmla="*/ 256972 w 2860627"/>
                <a:gd name="connsiteY7" fmla="*/ 2339178 h 3411190"/>
                <a:gd name="connsiteX8" fmla="*/ 368654 w 2860627"/>
                <a:gd name="connsiteY8" fmla="*/ 2452806 h 3411190"/>
                <a:gd name="connsiteX9" fmla="*/ 465657 w 2860627"/>
                <a:gd name="connsiteY9" fmla="*/ 2870369 h 3411190"/>
                <a:gd name="connsiteX10" fmla="*/ 1108723 w 2860627"/>
                <a:gd name="connsiteY10" fmla="*/ 2797319 h 3411190"/>
                <a:gd name="connsiteX11" fmla="*/ 1313164 w 2860627"/>
                <a:gd name="connsiteY11" fmla="*/ 3376539 h 3411190"/>
                <a:gd name="connsiteX12" fmla="*/ 1936108 w 2860627"/>
                <a:gd name="connsiteY12" fmla="*/ 3397581 h 3411190"/>
                <a:gd name="connsiteX13" fmla="*/ 1882503 w 2860627"/>
                <a:gd name="connsiteY13" fmla="*/ 2050383 h 3411190"/>
                <a:gd name="connsiteX14" fmla="*/ 1315566 w 2860627"/>
                <a:gd name="connsiteY14" fmla="*/ 1545935 h 3411190"/>
                <a:gd name="connsiteX15" fmla="*/ 1253957 w 2860627"/>
                <a:gd name="connsiteY15" fmla="*/ 1491117 h 3411190"/>
                <a:gd name="connsiteX16" fmla="*/ 1259713 w 2860627"/>
                <a:gd name="connsiteY16" fmla="*/ 1490781 h 3411190"/>
                <a:gd name="connsiteX17" fmla="*/ 1156260 w 2860627"/>
                <a:gd name="connsiteY17" fmla="*/ 763285 h 3411190"/>
                <a:gd name="connsiteX18" fmla="*/ 2022208 w 2860627"/>
                <a:gd name="connsiteY18" fmla="*/ 559563 h 3411190"/>
                <a:gd name="connsiteX19" fmla="*/ 2336014 w 2860627"/>
                <a:gd name="connsiteY19" fmla="*/ 974343 h 3411190"/>
                <a:gd name="connsiteX20" fmla="*/ 2860627 w 2860627"/>
                <a:gd name="connsiteY20" fmla="*/ 953468 h 3411190"/>
                <a:gd name="connsiteX21" fmla="*/ 2332439 w 2860627"/>
                <a:gd name="connsiteY21" fmla="*/ 186000 h 3411190"/>
                <a:gd name="connsiteX0" fmla="*/ 2332439 w 2860627"/>
                <a:gd name="connsiteY0" fmla="*/ 186000 h 3411190"/>
                <a:gd name="connsiteX1" fmla="*/ 1525852 w 2860627"/>
                <a:gd name="connsiteY1" fmla="*/ 9249 h 3411190"/>
                <a:gd name="connsiteX2" fmla="*/ 364700 w 2860627"/>
                <a:gd name="connsiteY2" fmla="*/ 1356493 h 3411190"/>
                <a:gd name="connsiteX3" fmla="*/ 160 w 2860627"/>
                <a:gd name="connsiteY3" fmla="*/ 1831519 h 3411190"/>
                <a:gd name="connsiteX4" fmla="*/ 286853 w 2860627"/>
                <a:gd name="connsiteY4" fmla="*/ 2006886 h 3411190"/>
                <a:gd name="connsiteX5" fmla="*/ 207417 w 2860627"/>
                <a:gd name="connsiteY5" fmla="*/ 2187794 h 3411190"/>
                <a:gd name="connsiteX6" fmla="*/ 287242 w 2860627"/>
                <a:gd name="connsiteY6" fmla="*/ 2244414 h 3411190"/>
                <a:gd name="connsiteX7" fmla="*/ 256972 w 2860627"/>
                <a:gd name="connsiteY7" fmla="*/ 2339178 h 3411190"/>
                <a:gd name="connsiteX8" fmla="*/ 368654 w 2860627"/>
                <a:gd name="connsiteY8" fmla="*/ 2452806 h 3411190"/>
                <a:gd name="connsiteX9" fmla="*/ 465657 w 2860627"/>
                <a:gd name="connsiteY9" fmla="*/ 2870369 h 3411190"/>
                <a:gd name="connsiteX10" fmla="*/ 1108723 w 2860627"/>
                <a:gd name="connsiteY10" fmla="*/ 2797319 h 3411190"/>
                <a:gd name="connsiteX11" fmla="*/ 1313164 w 2860627"/>
                <a:gd name="connsiteY11" fmla="*/ 3376539 h 3411190"/>
                <a:gd name="connsiteX12" fmla="*/ 1936108 w 2860627"/>
                <a:gd name="connsiteY12" fmla="*/ 3397581 h 3411190"/>
                <a:gd name="connsiteX13" fmla="*/ 1882503 w 2860627"/>
                <a:gd name="connsiteY13" fmla="*/ 2050383 h 3411190"/>
                <a:gd name="connsiteX14" fmla="*/ 1253957 w 2860627"/>
                <a:gd name="connsiteY14" fmla="*/ 1491117 h 3411190"/>
                <a:gd name="connsiteX15" fmla="*/ 1259713 w 2860627"/>
                <a:gd name="connsiteY15" fmla="*/ 1490781 h 3411190"/>
                <a:gd name="connsiteX16" fmla="*/ 1156260 w 2860627"/>
                <a:gd name="connsiteY16" fmla="*/ 763285 h 3411190"/>
                <a:gd name="connsiteX17" fmla="*/ 2022208 w 2860627"/>
                <a:gd name="connsiteY17" fmla="*/ 559563 h 3411190"/>
                <a:gd name="connsiteX18" fmla="*/ 2336014 w 2860627"/>
                <a:gd name="connsiteY18" fmla="*/ 974343 h 3411190"/>
                <a:gd name="connsiteX19" fmla="*/ 2860627 w 2860627"/>
                <a:gd name="connsiteY19" fmla="*/ 953468 h 3411190"/>
                <a:gd name="connsiteX20" fmla="*/ 2332439 w 2860627"/>
                <a:gd name="connsiteY20" fmla="*/ 186000 h 3411190"/>
                <a:gd name="connsiteX0" fmla="*/ 2332439 w 2860627"/>
                <a:gd name="connsiteY0" fmla="*/ 186000 h 3411190"/>
                <a:gd name="connsiteX1" fmla="*/ 1525852 w 2860627"/>
                <a:gd name="connsiteY1" fmla="*/ 9249 h 3411190"/>
                <a:gd name="connsiteX2" fmla="*/ 364700 w 2860627"/>
                <a:gd name="connsiteY2" fmla="*/ 1356493 h 3411190"/>
                <a:gd name="connsiteX3" fmla="*/ 160 w 2860627"/>
                <a:gd name="connsiteY3" fmla="*/ 1831519 h 3411190"/>
                <a:gd name="connsiteX4" fmla="*/ 286853 w 2860627"/>
                <a:gd name="connsiteY4" fmla="*/ 2006886 h 3411190"/>
                <a:gd name="connsiteX5" fmla="*/ 207417 w 2860627"/>
                <a:gd name="connsiteY5" fmla="*/ 2187794 h 3411190"/>
                <a:gd name="connsiteX6" fmla="*/ 287242 w 2860627"/>
                <a:gd name="connsiteY6" fmla="*/ 2244414 h 3411190"/>
                <a:gd name="connsiteX7" fmla="*/ 256972 w 2860627"/>
                <a:gd name="connsiteY7" fmla="*/ 2339178 h 3411190"/>
                <a:gd name="connsiteX8" fmla="*/ 368654 w 2860627"/>
                <a:gd name="connsiteY8" fmla="*/ 2452806 h 3411190"/>
                <a:gd name="connsiteX9" fmla="*/ 465657 w 2860627"/>
                <a:gd name="connsiteY9" fmla="*/ 2870369 h 3411190"/>
                <a:gd name="connsiteX10" fmla="*/ 1108723 w 2860627"/>
                <a:gd name="connsiteY10" fmla="*/ 2797319 h 3411190"/>
                <a:gd name="connsiteX11" fmla="*/ 1313164 w 2860627"/>
                <a:gd name="connsiteY11" fmla="*/ 3376539 h 3411190"/>
                <a:gd name="connsiteX12" fmla="*/ 1936108 w 2860627"/>
                <a:gd name="connsiteY12" fmla="*/ 3397581 h 3411190"/>
                <a:gd name="connsiteX13" fmla="*/ 1862177 w 2860627"/>
                <a:gd name="connsiteY13" fmla="*/ 2104638 h 3411190"/>
                <a:gd name="connsiteX14" fmla="*/ 1253957 w 2860627"/>
                <a:gd name="connsiteY14" fmla="*/ 1491117 h 3411190"/>
                <a:gd name="connsiteX15" fmla="*/ 1259713 w 2860627"/>
                <a:gd name="connsiteY15" fmla="*/ 1490781 h 3411190"/>
                <a:gd name="connsiteX16" fmla="*/ 1156260 w 2860627"/>
                <a:gd name="connsiteY16" fmla="*/ 763285 h 3411190"/>
                <a:gd name="connsiteX17" fmla="*/ 2022208 w 2860627"/>
                <a:gd name="connsiteY17" fmla="*/ 559563 h 3411190"/>
                <a:gd name="connsiteX18" fmla="*/ 2336014 w 2860627"/>
                <a:gd name="connsiteY18" fmla="*/ 974343 h 3411190"/>
                <a:gd name="connsiteX19" fmla="*/ 2860627 w 2860627"/>
                <a:gd name="connsiteY19" fmla="*/ 953468 h 3411190"/>
                <a:gd name="connsiteX20" fmla="*/ 2332439 w 2860627"/>
                <a:gd name="connsiteY20" fmla="*/ 186000 h 3411190"/>
                <a:gd name="connsiteX0" fmla="*/ 2332439 w 2860627"/>
                <a:gd name="connsiteY0" fmla="*/ 186000 h 3411190"/>
                <a:gd name="connsiteX1" fmla="*/ 1525852 w 2860627"/>
                <a:gd name="connsiteY1" fmla="*/ 9249 h 3411190"/>
                <a:gd name="connsiteX2" fmla="*/ 364700 w 2860627"/>
                <a:gd name="connsiteY2" fmla="*/ 1356493 h 3411190"/>
                <a:gd name="connsiteX3" fmla="*/ 160 w 2860627"/>
                <a:gd name="connsiteY3" fmla="*/ 1831519 h 3411190"/>
                <a:gd name="connsiteX4" fmla="*/ 286853 w 2860627"/>
                <a:gd name="connsiteY4" fmla="*/ 2006886 h 3411190"/>
                <a:gd name="connsiteX5" fmla="*/ 207417 w 2860627"/>
                <a:gd name="connsiteY5" fmla="*/ 2187794 h 3411190"/>
                <a:gd name="connsiteX6" fmla="*/ 287242 w 2860627"/>
                <a:gd name="connsiteY6" fmla="*/ 2244414 h 3411190"/>
                <a:gd name="connsiteX7" fmla="*/ 256972 w 2860627"/>
                <a:gd name="connsiteY7" fmla="*/ 2339178 h 3411190"/>
                <a:gd name="connsiteX8" fmla="*/ 368654 w 2860627"/>
                <a:gd name="connsiteY8" fmla="*/ 2452806 h 3411190"/>
                <a:gd name="connsiteX9" fmla="*/ 465657 w 2860627"/>
                <a:gd name="connsiteY9" fmla="*/ 2870369 h 3411190"/>
                <a:gd name="connsiteX10" fmla="*/ 1108723 w 2860627"/>
                <a:gd name="connsiteY10" fmla="*/ 2797319 h 3411190"/>
                <a:gd name="connsiteX11" fmla="*/ 1313164 w 2860627"/>
                <a:gd name="connsiteY11" fmla="*/ 3376539 h 3411190"/>
                <a:gd name="connsiteX12" fmla="*/ 1936108 w 2860627"/>
                <a:gd name="connsiteY12" fmla="*/ 3397581 h 3411190"/>
                <a:gd name="connsiteX13" fmla="*/ 1862177 w 2860627"/>
                <a:gd name="connsiteY13" fmla="*/ 2104638 h 3411190"/>
                <a:gd name="connsiteX14" fmla="*/ 1253957 w 2860627"/>
                <a:gd name="connsiteY14" fmla="*/ 1491117 h 3411190"/>
                <a:gd name="connsiteX15" fmla="*/ 1259713 w 2860627"/>
                <a:gd name="connsiteY15" fmla="*/ 1490781 h 3411190"/>
                <a:gd name="connsiteX16" fmla="*/ 1156260 w 2860627"/>
                <a:gd name="connsiteY16" fmla="*/ 763285 h 3411190"/>
                <a:gd name="connsiteX17" fmla="*/ 2022208 w 2860627"/>
                <a:gd name="connsiteY17" fmla="*/ 559563 h 3411190"/>
                <a:gd name="connsiteX18" fmla="*/ 2336014 w 2860627"/>
                <a:gd name="connsiteY18" fmla="*/ 974343 h 3411190"/>
                <a:gd name="connsiteX19" fmla="*/ 2860627 w 2860627"/>
                <a:gd name="connsiteY19" fmla="*/ 953468 h 3411190"/>
                <a:gd name="connsiteX20" fmla="*/ 2332439 w 2860627"/>
                <a:gd name="connsiteY20" fmla="*/ 186000 h 3411190"/>
                <a:gd name="connsiteX0" fmla="*/ 2332439 w 2860627"/>
                <a:gd name="connsiteY0" fmla="*/ 186000 h 3411190"/>
                <a:gd name="connsiteX1" fmla="*/ 1525852 w 2860627"/>
                <a:gd name="connsiteY1" fmla="*/ 9249 h 3411190"/>
                <a:gd name="connsiteX2" fmla="*/ 364700 w 2860627"/>
                <a:gd name="connsiteY2" fmla="*/ 1356493 h 3411190"/>
                <a:gd name="connsiteX3" fmla="*/ 160 w 2860627"/>
                <a:gd name="connsiteY3" fmla="*/ 1831519 h 3411190"/>
                <a:gd name="connsiteX4" fmla="*/ 286853 w 2860627"/>
                <a:gd name="connsiteY4" fmla="*/ 2006886 h 3411190"/>
                <a:gd name="connsiteX5" fmla="*/ 207417 w 2860627"/>
                <a:gd name="connsiteY5" fmla="*/ 2187794 h 3411190"/>
                <a:gd name="connsiteX6" fmla="*/ 287242 w 2860627"/>
                <a:gd name="connsiteY6" fmla="*/ 2244414 h 3411190"/>
                <a:gd name="connsiteX7" fmla="*/ 256972 w 2860627"/>
                <a:gd name="connsiteY7" fmla="*/ 2339178 h 3411190"/>
                <a:gd name="connsiteX8" fmla="*/ 368654 w 2860627"/>
                <a:gd name="connsiteY8" fmla="*/ 2452806 h 3411190"/>
                <a:gd name="connsiteX9" fmla="*/ 465657 w 2860627"/>
                <a:gd name="connsiteY9" fmla="*/ 2870369 h 3411190"/>
                <a:gd name="connsiteX10" fmla="*/ 1108723 w 2860627"/>
                <a:gd name="connsiteY10" fmla="*/ 2797319 h 3411190"/>
                <a:gd name="connsiteX11" fmla="*/ 1313164 w 2860627"/>
                <a:gd name="connsiteY11" fmla="*/ 3376539 h 3411190"/>
                <a:gd name="connsiteX12" fmla="*/ 1936108 w 2860627"/>
                <a:gd name="connsiteY12" fmla="*/ 3397581 h 3411190"/>
                <a:gd name="connsiteX13" fmla="*/ 1828840 w 2860627"/>
                <a:gd name="connsiteY13" fmla="*/ 2162380 h 3411190"/>
                <a:gd name="connsiteX14" fmla="*/ 1253957 w 2860627"/>
                <a:gd name="connsiteY14" fmla="*/ 1491117 h 3411190"/>
                <a:gd name="connsiteX15" fmla="*/ 1259713 w 2860627"/>
                <a:gd name="connsiteY15" fmla="*/ 1490781 h 3411190"/>
                <a:gd name="connsiteX16" fmla="*/ 1156260 w 2860627"/>
                <a:gd name="connsiteY16" fmla="*/ 763285 h 3411190"/>
                <a:gd name="connsiteX17" fmla="*/ 2022208 w 2860627"/>
                <a:gd name="connsiteY17" fmla="*/ 559563 h 3411190"/>
                <a:gd name="connsiteX18" fmla="*/ 2336014 w 2860627"/>
                <a:gd name="connsiteY18" fmla="*/ 974343 h 3411190"/>
                <a:gd name="connsiteX19" fmla="*/ 2860627 w 2860627"/>
                <a:gd name="connsiteY19" fmla="*/ 953468 h 3411190"/>
                <a:gd name="connsiteX20" fmla="*/ 2332439 w 2860627"/>
                <a:gd name="connsiteY20" fmla="*/ 186000 h 3411190"/>
                <a:gd name="connsiteX0" fmla="*/ 2332439 w 2860627"/>
                <a:gd name="connsiteY0" fmla="*/ 186000 h 3411190"/>
                <a:gd name="connsiteX1" fmla="*/ 1525852 w 2860627"/>
                <a:gd name="connsiteY1" fmla="*/ 9249 h 3411190"/>
                <a:gd name="connsiteX2" fmla="*/ 364700 w 2860627"/>
                <a:gd name="connsiteY2" fmla="*/ 1356493 h 3411190"/>
                <a:gd name="connsiteX3" fmla="*/ 160 w 2860627"/>
                <a:gd name="connsiteY3" fmla="*/ 1831519 h 3411190"/>
                <a:gd name="connsiteX4" fmla="*/ 286853 w 2860627"/>
                <a:gd name="connsiteY4" fmla="*/ 2006886 h 3411190"/>
                <a:gd name="connsiteX5" fmla="*/ 207417 w 2860627"/>
                <a:gd name="connsiteY5" fmla="*/ 2187794 h 3411190"/>
                <a:gd name="connsiteX6" fmla="*/ 287242 w 2860627"/>
                <a:gd name="connsiteY6" fmla="*/ 2244414 h 3411190"/>
                <a:gd name="connsiteX7" fmla="*/ 256972 w 2860627"/>
                <a:gd name="connsiteY7" fmla="*/ 2339178 h 3411190"/>
                <a:gd name="connsiteX8" fmla="*/ 368654 w 2860627"/>
                <a:gd name="connsiteY8" fmla="*/ 2452806 h 3411190"/>
                <a:gd name="connsiteX9" fmla="*/ 465657 w 2860627"/>
                <a:gd name="connsiteY9" fmla="*/ 2870369 h 3411190"/>
                <a:gd name="connsiteX10" fmla="*/ 1108723 w 2860627"/>
                <a:gd name="connsiteY10" fmla="*/ 2797319 h 3411190"/>
                <a:gd name="connsiteX11" fmla="*/ 1313164 w 2860627"/>
                <a:gd name="connsiteY11" fmla="*/ 3376539 h 3411190"/>
                <a:gd name="connsiteX12" fmla="*/ 1936108 w 2860627"/>
                <a:gd name="connsiteY12" fmla="*/ 3397581 h 3411190"/>
                <a:gd name="connsiteX13" fmla="*/ 1828840 w 2860627"/>
                <a:gd name="connsiteY13" fmla="*/ 2162380 h 3411190"/>
                <a:gd name="connsiteX14" fmla="*/ 1253957 w 2860627"/>
                <a:gd name="connsiteY14" fmla="*/ 1491117 h 3411190"/>
                <a:gd name="connsiteX15" fmla="*/ 1259713 w 2860627"/>
                <a:gd name="connsiteY15" fmla="*/ 1490781 h 3411190"/>
                <a:gd name="connsiteX16" fmla="*/ 1156260 w 2860627"/>
                <a:gd name="connsiteY16" fmla="*/ 763285 h 3411190"/>
                <a:gd name="connsiteX17" fmla="*/ 2022208 w 2860627"/>
                <a:gd name="connsiteY17" fmla="*/ 559563 h 3411190"/>
                <a:gd name="connsiteX18" fmla="*/ 2336014 w 2860627"/>
                <a:gd name="connsiteY18" fmla="*/ 974343 h 3411190"/>
                <a:gd name="connsiteX19" fmla="*/ 2860627 w 2860627"/>
                <a:gd name="connsiteY19" fmla="*/ 953468 h 3411190"/>
                <a:gd name="connsiteX20" fmla="*/ 2332439 w 2860627"/>
                <a:gd name="connsiteY20" fmla="*/ 186000 h 3411190"/>
                <a:gd name="connsiteX0" fmla="*/ 2332439 w 2860627"/>
                <a:gd name="connsiteY0" fmla="*/ 186000 h 3411190"/>
                <a:gd name="connsiteX1" fmla="*/ 1525852 w 2860627"/>
                <a:gd name="connsiteY1" fmla="*/ 9249 h 3411190"/>
                <a:gd name="connsiteX2" fmla="*/ 364700 w 2860627"/>
                <a:gd name="connsiteY2" fmla="*/ 1356493 h 3411190"/>
                <a:gd name="connsiteX3" fmla="*/ 160 w 2860627"/>
                <a:gd name="connsiteY3" fmla="*/ 1831519 h 3411190"/>
                <a:gd name="connsiteX4" fmla="*/ 286853 w 2860627"/>
                <a:gd name="connsiteY4" fmla="*/ 2006886 h 3411190"/>
                <a:gd name="connsiteX5" fmla="*/ 207417 w 2860627"/>
                <a:gd name="connsiteY5" fmla="*/ 2187794 h 3411190"/>
                <a:gd name="connsiteX6" fmla="*/ 287242 w 2860627"/>
                <a:gd name="connsiteY6" fmla="*/ 2244414 h 3411190"/>
                <a:gd name="connsiteX7" fmla="*/ 256972 w 2860627"/>
                <a:gd name="connsiteY7" fmla="*/ 2339178 h 3411190"/>
                <a:gd name="connsiteX8" fmla="*/ 368654 w 2860627"/>
                <a:gd name="connsiteY8" fmla="*/ 2452806 h 3411190"/>
                <a:gd name="connsiteX9" fmla="*/ 465657 w 2860627"/>
                <a:gd name="connsiteY9" fmla="*/ 2870369 h 3411190"/>
                <a:gd name="connsiteX10" fmla="*/ 1108723 w 2860627"/>
                <a:gd name="connsiteY10" fmla="*/ 2797319 h 3411190"/>
                <a:gd name="connsiteX11" fmla="*/ 1313164 w 2860627"/>
                <a:gd name="connsiteY11" fmla="*/ 3376539 h 3411190"/>
                <a:gd name="connsiteX12" fmla="*/ 1936108 w 2860627"/>
                <a:gd name="connsiteY12" fmla="*/ 3397581 h 3411190"/>
                <a:gd name="connsiteX13" fmla="*/ 1828840 w 2860627"/>
                <a:gd name="connsiteY13" fmla="*/ 2162380 h 3411190"/>
                <a:gd name="connsiteX14" fmla="*/ 1253957 w 2860627"/>
                <a:gd name="connsiteY14" fmla="*/ 1491117 h 3411190"/>
                <a:gd name="connsiteX15" fmla="*/ 1259713 w 2860627"/>
                <a:gd name="connsiteY15" fmla="*/ 1490781 h 3411190"/>
                <a:gd name="connsiteX16" fmla="*/ 1156260 w 2860627"/>
                <a:gd name="connsiteY16" fmla="*/ 763285 h 3411190"/>
                <a:gd name="connsiteX17" fmla="*/ 2022208 w 2860627"/>
                <a:gd name="connsiteY17" fmla="*/ 559563 h 3411190"/>
                <a:gd name="connsiteX18" fmla="*/ 2336014 w 2860627"/>
                <a:gd name="connsiteY18" fmla="*/ 974343 h 3411190"/>
                <a:gd name="connsiteX19" fmla="*/ 2860627 w 2860627"/>
                <a:gd name="connsiteY19" fmla="*/ 953468 h 3411190"/>
                <a:gd name="connsiteX20" fmla="*/ 2332439 w 2860627"/>
                <a:gd name="connsiteY20" fmla="*/ 186000 h 3411190"/>
                <a:gd name="connsiteX0" fmla="*/ 2332439 w 2860627"/>
                <a:gd name="connsiteY0" fmla="*/ 186000 h 3411190"/>
                <a:gd name="connsiteX1" fmla="*/ 1525852 w 2860627"/>
                <a:gd name="connsiteY1" fmla="*/ 9249 h 3411190"/>
                <a:gd name="connsiteX2" fmla="*/ 364700 w 2860627"/>
                <a:gd name="connsiteY2" fmla="*/ 1356493 h 3411190"/>
                <a:gd name="connsiteX3" fmla="*/ 160 w 2860627"/>
                <a:gd name="connsiteY3" fmla="*/ 1831519 h 3411190"/>
                <a:gd name="connsiteX4" fmla="*/ 286853 w 2860627"/>
                <a:gd name="connsiteY4" fmla="*/ 2006886 h 3411190"/>
                <a:gd name="connsiteX5" fmla="*/ 207417 w 2860627"/>
                <a:gd name="connsiteY5" fmla="*/ 2187794 h 3411190"/>
                <a:gd name="connsiteX6" fmla="*/ 287242 w 2860627"/>
                <a:gd name="connsiteY6" fmla="*/ 2244414 h 3411190"/>
                <a:gd name="connsiteX7" fmla="*/ 256972 w 2860627"/>
                <a:gd name="connsiteY7" fmla="*/ 2339178 h 3411190"/>
                <a:gd name="connsiteX8" fmla="*/ 368654 w 2860627"/>
                <a:gd name="connsiteY8" fmla="*/ 2452806 h 3411190"/>
                <a:gd name="connsiteX9" fmla="*/ 465657 w 2860627"/>
                <a:gd name="connsiteY9" fmla="*/ 2870369 h 3411190"/>
                <a:gd name="connsiteX10" fmla="*/ 1108723 w 2860627"/>
                <a:gd name="connsiteY10" fmla="*/ 2797319 h 3411190"/>
                <a:gd name="connsiteX11" fmla="*/ 1313164 w 2860627"/>
                <a:gd name="connsiteY11" fmla="*/ 3376539 h 3411190"/>
                <a:gd name="connsiteX12" fmla="*/ 1936108 w 2860627"/>
                <a:gd name="connsiteY12" fmla="*/ 3397581 h 3411190"/>
                <a:gd name="connsiteX13" fmla="*/ 1886582 w 2860627"/>
                <a:gd name="connsiteY13" fmla="*/ 2195718 h 3411190"/>
                <a:gd name="connsiteX14" fmla="*/ 1253957 w 2860627"/>
                <a:gd name="connsiteY14" fmla="*/ 1491117 h 3411190"/>
                <a:gd name="connsiteX15" fmla="*/ 1259713 w 2860627"/>
                <a:gd name="connsiteY15" fmla="*/ 1490781 h 3411190"/>
                <a:gd name="connsiteX16" fmla="*/ 1156260 w 2860627"/>
                <a:gd name="connsiteY16" fmla="*/ 763285 h 3411190"/>
                <a:gd name="connsiteX17" fmla="*/ 2022208 w 2860627"/>
                <a:gd name="connsiteY17" fmla="*/ 559563 h 3411190"/>
                <a:gd name="connsiteX18" fmla="*/ 2336014 w 2860627"/>
                <a:gd name="connsiteY18" fmla="*/ 974343 h 3411190"/>
                <a:gd name="connsiteX19" fmla="*/ 2860627 w 2860627"/>
                <a:gd name="connsiteY19" fmla="*/ 953468 h 3411190"/>
                <a:gd name="connsiteX20" fmla="*/ 2332439 w 2860627"/>
                <a:gd name="connsiteY20" fmla="*/ 186000 h 3411190"/>
                <a:gd name="connsiteX0" fmla="*/ 2332439 w 2860627"/>
                <a:gd name="connsiteY0" fmla="*/ 186000 h 3411190"/>
                <a:gd name="connsiteX1" fmla="*/ 1525852 w 2860627"/>
                <a:gd name="connsiteY1" fmla="*/ 9249 h 3411190"/>
                <a:gd name="connsiteX2" fmla="*/ 364700 w 2860627"/>
                <a:gd name="connsiteY2" fmla="*/ 1356493 h 3411190"/>
                <a:gd name="connsiteX3" fmla="*/ 160 w 2860627"/>
                <a:gd name="connsiteY3" fmla="*/ 1831519 h 3411190"/>
                <a:gd name="connsiteX4" fmla="*/ 286853 w 2860627"/>
                <a:gd name="connsiteY4" fmla="*/ 2006886 h 3411190"/>
                <a:gd name="connsiteX5" fmla="*/ 207417 w 2860627"/>
                <a:gd name="connsiteY5" fmla="*/ 2187794 h 3411190"/>
                <a:gd name="connsiteX6" fmla="*/ 287242 w 2860627"/>
                <a:gd name="connsiteY6" fmla="*/ 2244414 h 3411190"/>
                <a:gd name="connsiteX7" fmla="*/ 256972 w 2860627"/>
                <a:gd name="connsiteY7" fmla="*/ 2339178 h 3411190"/>
                <a:gd name="connsiteX8" fmla="*/ 368654 w 2860627"/>
                <a:gd name="connsiteY8" fmla="*/ 2452806 h 3411190"/>
                <a:gd name="connsiteX9" fmla="*/ 465657 w 2860627"/>
                <a:gd name="connsiteY9" fmla="*/ 2870369 h 3411190"/>
                <a:gd name="connsiteX10" fmla="*/ 1108723 w 2860627"/>
                <a:gd name="connsiteY10" fmla="*/ 2797319 h 3411190"/>
                <a:gd name="connsiteX11" fmla="*/ 1313164 w 2860627"/>
                <a:gd name="connsiteY11" fmla="*/ 3376539 h 3411190"/>
                <a:gd name="connsiteX12" fmla="*/ 1936108 w 2860627"/>
                <a:gd name="connsiteY12" fmla="*/ 3397581 h 3411190"/>
                <a:gd name="connsiteX13" fmla="*/ 1886582 w 2860627"/>
                <a:gd name="connsiteY13" fmla="*/ 2195718 h 3411190"/>
                <a:gd name="connsiteX14" fmla="*/ 1253957 w 2860627"/>
                <a:gd name="connsiteY14" fmla="*/ 1491117 h 3411190"/>
                <a:gd name="connsiteX15" fmla="*/ 1259713 w 2860627"/>
                <a:gd name="connsiteY15" fmla="*/ 1490781 h 3411190"/>
                <a:gd name="connsiteX16" fmla="*/ 1156260 w 2860627"/>
                <a:gd name="connsiteY16" fmla="*/ 763285 h 3411190"/>
                <a:gd name="connsiteX17" fmla="*/ 2022208 w 2860627"/>
                <a:gd name="connsiteY17" fmla="*/ 559563 h 3411190"/>
                <a:gd name="connsiteX18" fmla="*/ 2336014 w 2860627"/>
                <a:gd name="connsiteY18" fmla="*/ 974343 h 3411190"/>
                <a:gd name="connsiteX19" fmla="*/ 2860627 w 2860627"/>
                <a:gd name="connsiteY19" fmla="*/ 953468 h 3411190"/>
                <a:gd name="connsiteX20" fmla="*/ 2332439 w 2860627"/>
                <a:gd name="connsiteY20" fmla="*/ 186000 h 34111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860627" h="3411190">
                  <a:moveTo>
                    <a:pt x="2332439" y="186000"/>
                  </a:moveTo>
                  <a:cubicBezTo>
                    <a:pt x="2114028" y="67375"/>
                    <a:pt x="1894506" y="-31252"/>
                    <a:pt x="1525852" y="9249"/>
                  </a:cubicBezTo>
                  <a:cubicBezTo>
                    <a:pt x="735732" y="27225"/>
                    <a:pt x="265149" y="734924"/>
                    <a:pt x="364700" y="1356493"/>
                  </a:cubicBezTo>
                  <a:cubicBezTo>
                    <a:pt x="243187" y="1514835"/>
                    <a:pt x="-7219" y="1802068"/>
                    <a:pt x="160" y="1831519"/>
                  </a:cubicBezTo>
                  <a:cubicBezTo>
                    <a:pt x="17130" y="1925603"/>
                    <a:pt x="185001" y="1956813"/>
                    <a:pt x="286853" y="2006886"/>
                  </a:cubicBezTo>
                  <a:cubicBezTo>
                    <a:pt x="253040" y="2069284"/>
                    <a:pt x="200362" y="2166263"/>
                    <a:pt x="207417" y="2187794"/>
                  </a:cubicBezTo>
                  <a:cubicBezTo>
                    <a:pt x="222499" y="2208763"/>
                    <a:pt x="256442" y="2226588"/>
                    <a:pt x="287242" y="2244414"/>
                  </a:cubicBezTo>
                  <a:cubicBezTo>
                    <a:pt x="277153" y="2276002"/>
                    <a:pt x="241912" y="2313878"/>
                    <a:pt x="256972" y="2339178"/>
                  </a:cubicBezTo>
                  <a:cubicBezTo>
                    <a:pt x="285816" y="2378102"/>
                    <a:pt x="349241" y="2404451"/>
                    <a:pt x="368654" y="2452806"/>
                  </a:cubicBezTo>
                  <a:cubicBezTo>
                    <a:pt x="412514" y="2527024"/>
                    <a:pt x="255179" y="2774145"/>
                    <a:pt x="465657" y="2870369"/>
                  </a:cubicBezTo>
                  <a:cubicBezTo>
                    <a:pt x="653816" y="2944521"/>
                    <a:pt x="911133" y="2842626"/>
                    <a:pt x="1108723" y="2797319"/>
                  </a:cubicBezTo>
                  <a:cubicBezTo>
                    <a:pt x="1261750" y="2755661"/>
                    <a:pt x="1267023" y="3179274"/>
                    <a:pt x="1313164" y="3376539"/>
                  </a:cubicBezTo>
                  <a:cubicBezTo>
                    <a:pt x="1541931" y="3416747"/>
                    <a:pt x="1746247" y="3419423"/>
                    <a:pt x="1936108" y="3397581"/>
                  </a:cubicBezTo>
                  <a:cubicBezTo>
                    <a:pt x="1911464" y="2966600"/>
                    <a:pt x="1933512" y="2397598"/>
                    <a:pt x="1886582" y="2195718"/>
                  </a:cubicBezTo>
                  <a:cubicBezTo>
                    <a:pt x="1843777" y="1980896"/>
                    <a:pt x="1445585" y="1714871"/>
                    <a:pt x="1253957" y="1491117"/>
                  </a:cubicBezTo>
                  <a:lnTo>
                    <a:pt x="1259713" y="1490781"/>
                  </a:lnTo>
                  <a:cubicBezTo>
                    <a:pt x="1069359" y="1294123"/>
                    <a:pt x="1020028" y="999248"/>
                    <a:pt x="1156260" y="763285"/>
                  </a:cubicBezTo>
                  <a:cubicBezTo>
                    <a:pt x="1324542" y="471813"/>
                    <a:pt x="1712240" y="380603"/>
                    <a:pt x="2022208" y="559563"/>
                  </a:cubicBezTo>
                  <a:cubicBezTo>
                    <a:pt x="2187368" y="654919"/>
                    <a:pt x="2297137" y="807738"/>
                    <a:pt x="2336014" y="974343"/>
                  </a:cubicBezTo>
                  <a:lnTo>
                    <a:pt x="2860627" y="953468"/>
                  </a:lnTo>
                  <a:cubicBezTo>
                    <a:pt x="2773794" y="641332"/>
                    <a:pt x="2600917" y="331818"/>
                    <a:pt x="2332439" y="18600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28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2701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  <p:sp>
          <p:nvSpPr>
            <p:cNvPr id="97" name="Oval 96">
              <a:extLst>
                <a:ext uri="{FF2B5EF4-FFF2-40B4-BE49-F238E27FC236}">
                  <a16:creationId xmlns:a16="http://schemas.microsoft.com/office/drawing/2014/main" id="{AAD1606A-9025-488F-A33D-6805CE15C6CE}"/>
                </a:ext>
              </a:extLst>
            </p:cNvPr>
            <p:cNvSpPr/>
            <p:nvPr/>
          </p:nvSpPr>
          <p:spPr>
            <a:xfrm>
              <a:off x="395536" y="4869725"/>
              <a:ext cx="852711" cy="852711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28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2701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53490853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B05421B8-F6C0-C406-7DF2-23011006E28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sz="4400" dirty="0"/>
              <a:t>PMI Sustainability Program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0AE3A63-6DCD-F985-AA28-61198DC812A5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72500" y="1392863"/>
            <a:ext cx="2848126" cy="5007935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A1927DAB-6ED4-EE3F-479E-9AF1D530A2EF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5341087" y="1392863"/>
            <a:ext cx="4717312" cy="2586566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1A8F3394-80BD-B06A-0B8B-813952481D1D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41087" y="4079755"/>
            <a:ext cx="4717312" cy="22774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382940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309401" y="650047"/>
            <a:ext cx="11573197" cy="724247"/>
          </a:xfrm>
        </p:spPr>
        <p:txBody>
          <a:bodyPr>
            <a:normAutofit fontScale="92500" lnSpcReduction="10000"/>
          </a:bodyPr>
          <a:lstStyle/>
          <a:p>
            <a:r>
              <a:rPr lang="en-US" sz="4800" dirty="0"/>
              <a:t>Career Path in Sustainability</a:t>
            </a:r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ACA13750-9111-4F5B-94E5-87280AE8DDD1}"/>
              </a:ext>
            </a:extLst>
          </p:cNvPr>
          <p:cNvSpPr/>
          <p:nvPr/>
        </p:nvSpPr>
        <p:spPr>
          <a:xfrm>
            <a:off x="1126156" y="1996796"/>
            <a:ext cx="1787800" cy="1787800"/>
          </a:xfrm>
          <a:prstGeom prst="roundRect">
            <a:avLst>
              <a:gd name="adj" fmla="val 6167"/>
            </a:avLst>
          </a:prstGeom>
          <a:solidFill>
            <a:schemeClr val="bg1"/>
          </a:solidFill>
          <a:ln w="34925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28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cs typeface="+mn-cs"/>
            </a:endParaRPr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15A772D9-F1B9-4A38-A470-3BAAC98DB13D}"/>
              </a:ext>
            </a:extLst>
          </p:cNvPr>
          <p:cNvSpPr/>
          <p:nvPr/>
        </p:nvSpPr>
        <p:spPr>
          <a:xfrm>
            <a:off x="3134520" y="1996796"/>
            <a:ext cx="1787800" cy="1787800"/>
          </a:xfrm>
          <a:prstGeom prst="roundRect">
            <a:avLst>
              <a:gd name="adj" fmla="val 6167"/>
            </a:avLst>
          </a:prstGeom>
          <a:solidFill>
            <a:schemeClr val="accent1"/>
          </a:solidFill>
          <a:ln w="34925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28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cs typeface="+mn-cs"/>
            </a:endParaRPr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87115879-2847-430F-BFB1-451819DB2F50}"/>
              </a:ext>
            </a:extLst>
          </p:cNvPr>
          <p:cNvSpPr/>
          <p:nvPr/>
        </p:nvSpPr>
        <p:spPr>
          <a:xfrm>
            <a:off x="1126156" y="3988555"/>
            <a:ext cx="1787800" cy="1787800"/>
          </a:xfrm>
          <a:prstGeom prst="roundRect">
            <a:avLst>
              <a:gd name="adj" fmla="val 6167"/>
            </a:avLst>
          </a:prstGeom>
          <a:solidFill>
            <a:schemeClr val="bg1"/>
          </a:solidFill>
          <a:ln w="34925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28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cs typeface="+mn-cs"/>
            </a:endParaRPr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359E8BEB-0FDD-4858-B793-2E0DD3B061E5}"/>
              </a:ext>
            </a:extLst>
          </p:cNvPr>
          <p:cNvSpPr/>
          <p:nvPr/>
        </p:nvSpPr>
        <p:spPr>
          <a:xfrm>
            <a:off x="3134520" y="3988555"/>
            <a:ext cx="1787800" cy="1787800"/>
          </a:xfrm>
          <a:prstGeom prst="roundRect">
            <a:avLst>
              <a:gd name="adj" fmla="val 6167"/>
            </a:avLst>
          </a:prstGeom>
          <a:solidFill>
            <a:schemeClr val="bg1"/>
          </a:solidFill>
          <a:ln w="34925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28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cs typeface="+mn-cs"/>
            </a:endParaRPr>
          </a:p>
        </p:txBody>
      </p:sp>
      <p:sp>
        <p:nvSpPr>
          <p:cNvPr id="8" name="Rounded Rectangle 9">
            <a:extLst>
              <a:ext uri="{FF2B5EF4-FFF2-40B4-BE49-F238E27FC236}">
                <a16:creationId xmlns:a16="http://schemas.microsoft.com/office/drawing/2014/main" id="{620B71C8-86AA-4488-B370-70C379221339}"/>
              </a:ext>
            </a:extLst>
          </p:cNvPr>
          <p:cNvSpPr>
            <a:spLocks/>
          </p:cNvSpPr>
          <p:nvPr/>
        </p:nvSpPr>
        <p:spPr>
          <a:xfrm>
            <a:off x="1842559" y="2294633"/>
            <a:ext cx="354995" cy="354995"/>
          </a:xfrm>
          <a:custGeom>
            <a:avLst/>
            <a:gdLst/>
            <a:ahLst/>
            <a:cxnLst/>
            <a:rect l="l" t="t" r="r" b="b"/>
            <a:pathLst>
              <a:path w="3960440" h="3960000">
                <a:moveTo>
                  <a:pt x="1588743" y="1414211"/>
                </a:moveTo>
                <a:cubicBezTo>
                  <a:pt x="1540407" y="1411706"/>
                  <a:pt x="1506842" y="1440258"/>
                  <a:pt x="1506842" y="1478573"/>
                </a:cubicBezTo>
                <a:lnTo>
                  <a:pt x="1506842" y="2462752"/>
                </a:lnTo>
                <a:cubicBezTo>
                  <a:pt x="1506842" y="2484086"/>
                  <a:pt x="1516471" y="2503171"/>
                  <a:pt x="1532201" y="2515206"/>
                </a:cubicBezTo>
                <a:cubicBezTo>
                  <a:pt x="1552351" y="2541621"/>
                  <a:pt x="1589483" y="2548946"/>
                  <a:pt x="1619199" y="2531790"/>
                </a:cubicBezTo>
                <a:lnTo>
                  <a:pt x="2471524" y="2039700"/>
                </a:lnTo>
                <a:cubicBezTo>
                  <a:pt x="2509339" y="2017643"/>
                  <a:pt x="2509577" y="1945490"/>
                  <a:pt x="2464719" y="1913406"/>
                </a:cubicBezTo>
                <a:cubicBezTo>
                  <a:pt x="2315501" y="1808322"/>
                  <a:pt x="1748389" y="1486683"/>
                  <a:pt x="1588743" y="1414211"/>
                </a:cubicBezTo>
                <a:close/>
                <a:moveTo>
                  <a:pt x="1982320" y="904379"/>
                </a:moveTo>
                <a:cubicBezTo>
                  <a:pt x="2575020" y="904379"/>
                  <a:pt x="3055498" y="1384857"/>
                  <a:pt x="3055498" y="1977557"/>
                </a:cubicBezTo>
                <a:cubicBezTo>
                  <a:pt x="3055498" y="2570257"/>
                  <a:pt x="2575020" y="3050735"/>
                  <a:pt x="1982320" y="3050735"/>
                </a:cubicBezTo>
                <a:cubicBezTo>
                  <a:pt x="1389620" y="3050735"/>
                  <a:pt x="909142" y="2570257"/>
                  <a:pt x="909142" y="1977557"/>
                </a:cubicBezTo>
                <a:cubicBezTo>
                  <a:pt x="909142" y="1384857"/>
                  <a:pt x="1389620" y="904379"/>
                  <a:pt x="1982320" y="904379"/>
                </a:cubicBezTo>
                <a:close/>
                <a:moveTo>
                  <a:pt x="1982320" y="537397"/>
                </a:moveTo>
                <a:cubicBezTo>
                  <a:pt x="1186942" y="537397"/>
                  <a:pt x="542160" y="1182179"/>
                  <a:pt x="542160" y="1977557"/>
                </a:cubicBezTo>
                <a:cubicBezTo>
                  <a:pt x="542160" y="2772935"/>
                  <a:pt x="1186942" y="3417717"/>
                  <a:pt x="1982320" y="3417717"/>
                </a:cubicBezTo>
                <a:cubicBezTo>
                  <a:pt x="2777698" y="3417717"/>
                  <a:pt x="3422480" y="2772935"/>
                  <a:pt x="3422480" y="1977557"/>
                </a:cubicBezTo>
                <a:cubicBezTo>
                  <a:pt x="3422480" y="1182179"/>
                  <a:pt x="2777698" y="537397"/>
                  <a:pt x="1982320" y="537397"/>
                </a:cubicBezTo>
                <a:close/>
                <a:moveTo>
                  <a:pt x="436907" y="0"/>
                </a:moveTo>
                <a:lnTo>
                  <a:pt x="3523533" y="0"/>
                </a:lnTo>
                <a:cubicBezTo>
                  <a:pt x="3764830" y="0"/>
                  <a:pt x="3960440" y="195610"/>
                  <a:pt x="3960440" y="436907"/>
                </a:cubicBezTo>
                <a:lnTo>
                  <a:pt x="3960440" y="3523093"/>
                </a:lnTo>
                <a:cubicBezTo>
                  <a:pt x="3960440" y="3764390"/>
                  <a:pt x="3764830" y="3960000"/>
                  <a:pt x="3523533" y="3960000"/>
                </a:cubicBezTo>
                <a:lnTo>
                  <a:pt x="436907" y="3960000"/>
                </a:lnTo>
                <a:cubicBezTo>
                  <a:pt x="195610" y="3960000"/>
                  <a:pt x="0" y="3764390"/>
                  <a:pt x="0" y="3523093"/>
                </a:cubicBezTo>
                <a:lnTo>
                  <a:pt x="0" y="436907"/>
                </a:lnTo>
                <a:cubicBezTo>
                  <a:pt x="0" y="195610"/>
                  <a:pt x="195610" y="0"/>
                  <a:pt x="436907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28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cs typeface="+mn-cs"/>
            </a:endParaRPr>
          </a:p>
        </p:txBody>
      </p:sp>
      <p:sp>
        <p:nvSpPr>
          <p:cNvPr id="9" name="Donut 6">
            <a:extLst>
              <a:ext uri="{FF2B5EF4-FFF2-40B4-BE49-F238E27FC236}">
                <a16:creationId xmlns:a16="http://schemas.microsoft.com/office/drawing/2014/main" id="{607C2859-0286-448E-B06D-9630F0E0FCBB}"/>
              </a:ext>
            </a:extLst>
          </p:cNvPr>
          <p:cNvSpPr>
            <a:spLocks noChangeAspect="1"/>
          </p:cNvSpPr>
          <p:nvPr/>
        </p:nvSpPr>
        <p:spPr>
          <a:xfrm>
            <a:off x="3834669" y="4320293"/>
            <a:ext cx="387502" cy="387502"/>
          </a:xfrm>
          <a:custGeom>
            <a:avLst/>
            <a:gdLst/>
            <a:ahLst/>
            <a:cxnLst/>
            <a:rect l="l" t="t" r="r" b="b"/>
            <a:pathLst>
              <a:path w="3960000" h="3960000">
                <a:moveTo>
                  <a:pt x="1980000" y="1260000"/>
                </a:moveTo>
                <a:cubicBezTo>
                  <a:pt x="2377645" y="1260000"/>
                  <a:pt x="2700000" y="1582355"/>
                  <a:pt x="2700000" y="1980000"/>
                </a:cubicBezTo>
                <a:cubicBezTo>
                  <a:pt x="2700000" y="2377645"/>
                  <a:pt x="2377645" y="2700000"/>
                  <a:pt x="1980000" y="2700000"/>
                </a:cubicBezTo>
                <a:cubicBezTo>
                  <a:pt x="1582355" y="2700000"/>
                  <a:pt x="1260000" y="2377645"/>
                  <a:pt x="1260000" y="1980000"/>
                </a:cubicBezTo>
                <a:cubicBezTo>
                  <a:pt x="1260000" y="1582355"/>
                  <a:pt x="1582355" y="1260000"/>
                  <a:pt x="1980000" y="1260000"/>
                </a:cubicBezTo>
                <a:close/>
                <a:moveTo>
                  <a:pt x="2490424" y="1258488"/>
                </a:moveTo>
                <a:lnTo>
                  <a:pt x="3822407" y="1258488"/>
                </a:lnTo>
                <a:cubicBezTo>
                  <a:pt x="3911854" y="1481555"/>
                  <a:pt x="3960000" y="1725155"/>
                  <a:pt x="3960000" y="1980000"/>
                </a:cubicBezTo>
                <a:cubicBezTo>
                  <a:pt x="3960000" y="3073524"/>
                  <a:pt x="3073524" y="3960000"/>
                  <a:pt x="1980000" y="3960000"/>
                </a:cubicBezTo>
                <a:lnTo>
                  <a:pt x="1852759" y="3953575"/>
                </a:lnTo>
                <a:lnTo>
                  <a:pt x="2729076" y="2455486"/>
                </a:lnTo>
                <a:lnTo>
                  <a:pt x="2726868" y="2454194"/>
                </a:lnTo>
                <a:cubicBezTo>
                  <a:pt x="2814857" y="2317465"/>
                  <a:pt x="2865416" y="2154637"/>
                  <a:pt x="2865416" y="1980000"/>
                </a:cubicBezTo>
                <a:cubicBezTo>
                  <a:pt x="2865416" y="1681504"/>
                  <a:pt x="2717708" y="1417508"/>
                  <a:pt x="2490424" y="1258488"/>
                </a:cubicBezTo>
                <a:close/>
                <a:moveTo>
                  <a:pt x="334727" y="878603"/>
                </a:moveTo>
                <a:lnTo>
                  <a:pt x="1154753" y="2298930"/>
                </a:lnTo>
                <a:cubicBezTo>
                  <a:pt x="1281989" y="2630497"/>
                  <a:pt x="1603560" y="2865416"/>
                  <a:pt x="1980000" y="2865416"/>
                </a:cubicBezTo>
                <a:cubicBezTo>
                  <a:pt x="2123408" y="2865416"/>
                  <a:pt x="2258854" y="2831322"/>
                  <a:pt x="2378271" y="2770003"/>
                </a:cubicBezTo>
                <a:lnTo>
                  <a:pt x="1695481" y="3937251"/>
                </a:lnTo>
                <a:cubicBezTo>
                  <a:pt x="736579" y="3801546"/>
                  <a:pt x="0" y="2976792"/>
                  <a:pt x="0" y="1980000"/>
                </a:cubicBezTo>
                <a:cubicBezTo>
                  <a:pt x="0" y="1572291"/>
                  <a:pt x="123228" y="1193364"/>
                  <a:pt x="334727" y="878603"/>
                </a:cubicBezTo>
                <a:close/>
                <a:moveTo>
                  <a:pt x="1980000" y="0"/>
                </a:moveTo>
                <a:cubicBezTo>
                  <a:pt x="2762762" y="0"/>
                  <a:pt x="3439434" y="454224"/>
                  <a:pt x="3758731" y="1114488"/>
                </a:cubicBezTo>
                <a:lnTo>
                  <a:pt x="2165892" y="1114488"/>
                </a:lnTo>
                <a:cubicBezTo>
                  <a:pt x="2106002" y="1101330"/>
                  <a:pt x="2043789" y="1094584"/>
                  <a:pt x="1980000" y="1094584"/>
                </a:cubicBezTo>
                <a:cubicBezTo>
                  <a:pt x="1916211" y="1094584"/>
                  <a:pt x="1853998" y="1101330"/>
                  <a:pt x="1794108" y="1114488"/>
                </a:cubicBezTo>
                <a:lnTo>
                  <a:pt x="1774506" y="1114488"/>
                </a:lnTo>
                <a:lnTo>
                  <a:pt x="1774506" y="1119528"/>
                </a:lnTo>
                <a:cubicBezTo>
                  <a:pt x="1405645" y="1206316"/>
                  <a:pt x="1126346" y="1524537"/>
                  <a:pt x="1097987" y="1912608"/>
                </a:cubicBezTo>
                <a:lnTo>
                  <a:pt x="428214" y="752526"/>
                </a:lnTo>
                <a:cubicBezTo>
                  <a:pt x="789694" y="293724"/>
                  <a:pt x="1350545" y="0"/>
                  <a:pt x="198000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28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cs typeface="+mn-cs"/>
            </a:endParaRPr>
          </a:p>
        </p:txBody>
      </p:sp>
      <p:sp>
        <p:nvSpPr>
          <p:cNvPr id="10" name="Rectangle 1">
            <a:extLst>
              <a:ext uri="{FF2B5EF4-FFF2-40B4-BE49-F238E27FC236}">
                <a16:creationId xmlns:a16="http://schemas.microsoft.com/office/drawing/2014/main" id="{8103F724-FDDE-4E08-A97B-629D552A4AD0}"/>
              </a:ext>
            </a:extLst>
          </p:cNvPr>
          <p:cNvSpPr>
            <a:spLocks noChangeAspect="1"/>
          </p:cNvSpPr>
          <p:nvPr/>
        </p:nvSpPr>
        <p:spPr>
          <a:xfrm>
            <a:off x="3843561" y="2251411"/>
            <a:ext cx="369718" cy="369009"/>
          </a:xfrm>
          <a:custGeom>
            <a:avLst/>
            <a:gdLst/>
            <a:ahLst/>
            <a:cxnLst/>
            <a:rect l="l" t="t" r="r" b="b"/>
            <a:pathLst>
              <a:path w="4020621" h="4012920">
                <a:moveTo>
                  <a:pt x="780213" y="3724888"/>
                </a:moveTo>
                <a:lnTo>
                  <a:pt x="2868445" y="3724888"/>
                </a:lnTo>
                <a:lnTo>
                  <a:pt x="2868445" y="4012920"/>
                </a:lnTo>
                <a:lnTo>
                  <a:pt x="780213" y="4012920"/>
                </a:lnTo>
                <a:close/>
                <a:moveTo>
                  <a:pt x="4020621" y="2152587"/>
                </a:moveTo>
                <a:lnTo>
                  <a:pt x="4020621" y="3448731"/>
                </a:lnTo>
                <a:lnTo>
                  <a:pt x="3903908" y="3386593"/>
                </a:lnTo>
                <a:lnTo>
                  <a:pt x="3903908" y="2214725"/>
                </a:lnTo>
                <a:close/>
                <a:moveTo>
                  <a:pt x="1582587" y="1544569"/>
                </a:moveTo>
                <a:cubicBezTo>
                  <a:pt x="1525677" y="1652847"/>
                  <a:pt x="1434945" y="1739939"/>
                  <a:pt x="1324158" y="1792547"/>
                </a:cubicBezTo>
                <a:lnTo>
                  <a:pt x="1790243" y="1792547"/>
                </a:lnTo>
                <a:cubicBezTo>
                  <a:pt x="1708293" y="1721838"/>
                  <a:pt x="1638004" y="1638154"/>
                  <a:pt x="1582587" y="1544569"/>
                </a:cubicBezTo>
                <a:close/>
                <a:moveTo>
                  <a:pt x="1238323" y="1312673"/>
                </a:moveTo>
                <a:cubicBezTo>
                  <a:pt x="1173622" y="1312673"/>
                  <a:pt x="1121172" y="1365123"/>
                  <a:pt x="1121172" y="1429824"/>
                </a:cubicBezTo>
                <a:cubicBezTo>
                  <a:pt x="1121172" y="1494525"/>
                  <a:pt x="1173622" y="1546975"/>
                  <a:pt x="1238323" y="1546975"/>
                </a:cubicBezTo>
                <a:cubicBezTo>
                  <a:pt x="1303024" y="1546975"/>
                  <a:pt x="1355474" y="1494525"/>
                  <a:pt x="1355474" y="1429824"/>
                </a:cubicBezTo>
                <a:cubicBezTo>
                  <a:pt x="1355474" y="1365123"/>
                  <a:pt x="1303024" y="1312673"/>
                  <a:pt x="1238323" y="1312673"/>
                </a:cubicBezTo>
                <a:close/>
                <a:moveTo>
                  <a:pt x="870057" y="1312673"/>
                </a:moveTo>
                <a:cubicBezTo>
                  <a:pt x="805356" y="1312673"/>
                  <a:pt x="752906" y="1365123"/>
                  <a:pt x="752906" y="1429824"/>
                </a:cubicBezTo>
                <a:cubicBezTo>
                  <a:pt x="752906" y="1494525"/>
                  <a:pt x="805356" y="1546975"/>
                  <a:pt x="870057" y="1546975"/>
                </a:cubicBezTo>
                <a:cubicBezTo>
                  <a:pt x="934758" y="1546975"/>
                  <a:pt x="987208" y="1494525"/>
                  <a:pt x="987208" y="1429824"/>
                </a:cubicBezTo>
                <a:cubicBezTo>
                  <a:pt x="987208" y="1365123"/>
                  <a:pt x="934758" y="1312673"/>
                  <a:pt x="870057" y="1312673"/>
                </a:cubicBezTo>
                <a:close/>
                <a:moveTo>
                  <a:pt x="2775838" y="1127627"/>
                </a:moveTo>
                <a:cubicBezTo>
                  <a:pt x="2666578" y="1127627"/>
                  <a:pt x="2578006" y="1216199"/>
                  <a:pt x="2578006" y="1325459"/>
                </a:cubicBezTo>
                <a:cubicBezTo>
                  <a:pt x="2578006" y="1434719"/>
                  <a:pt x="2666578" y="1523291"/>
                  <a:pt x="2775838" y="1523291"/>
                </a:cubicBezTo>
                <a:cubicBezTo>
                  <a:pt x="2885098" y="1523291"/>
                  <a:pt x="2973670" y="1434719"/>
                  <a:pt x="2973670" y="1325459"/>
                </a:cubicBezTo>
                <a:cubicBezTo>
                  <a:pt x="2973670" y="1216199"/>
                  <a:pt x="2885098" y="1127627"/>
                  <a:pt x="2775838" y="1127627"/>
                </a:cubicBezTo>
                <a:close/>
                <a:moveTo>
                  <a:pt x="2153949" y="1127627"/>
                </a:moveTo>
                <a:cubicBezTo>
                  <a:pt x="2044689" y="1127627"/>
                  <a:pt x="1956117" y="1216199"/>
                  <a:pt x="1956117" y="1325459"/>
                </a:cubicBezTo>
                <a:cubicBezTo>
                  <a:pt x="1956117" y="1434719"/>
                  <a:pt x="2044689" y="1523291"/>
                  <a:pt x="2153949" y="1523291"/>
                </a:cubicBezTo>
                <a:cubicBezTo>
                  <a:pt x="2263209" y="1523291"/>
                  <a:pt x="2351781" y="1434719"/>
                  <a:pt x="2351781" y="1325459"/>
                </a:cubicBezTo>
                <a:cubicBezTo>
                  <a:pt x="2351781" y="1216199"/>
                  <a:pt x="2263209" y="1127627"/>
                  <a:pt x="2153949" y="1127627"/>
                </a:cubicBezTo>
                <a:close/>
                <a:moveTo>
                  <a:pt x="1238323" y="956510"/>
                </a:moveTo>
                <a:cubicBezTo>
                  <a:pt x="1173622" y="956510"/>
                  <a:pt x="1121172" y="1008960"/>
                  <a:pt x="1121172" y="1073661"/>
                </a:cubicBezTo>
                <a:cubicBezTo>
                  <a:pt x="1121172" y="1138362"/>
                  <a:pt x="1173622" y="1190812"/>
                  <a:pt x="1238323" y="1190812"/>
                </a:cubicBezTo>
                <a:cubicBezTo>
                  <a:pt x="1303024" y="1190812"/>
                  <a:pt x="1355474" y="1138362"/>
                  <a:pt x="1355474" y="1073661"/>
                </a:cubicBezTo>
                <a:cubicBezTo>
                  <a:pt x="1355474" y="1008960"/>
                  <a:pt x="1303024" y="956510"/>
                  <a:pt x="1238323" y="956510"/>
                </a:cubicBezTo>
                <a:close/>
                <a:moveTo>
                  <a:pt x="870057" y="956510"/>
                </a:moveTo>
                <a:cubicBezTo>
                  <a:pt x="805356" y="956510"/>
                  <a:pt x="752906" y="1008960"/>
                  <a:pt x="752906" y="1073661"/>
                </a:cubicBezTo>
                <a:cubicBezTo>
                  <a:pt x="752906" y="1138362"/>
                  <a:pt x="805356" y="1190812"/>
                  <a:pt x="870057" y="1190812"/>
                </a:cubicBezTo>
                <a:cubicBezTo>
                  <a:pt x="934758" y="1190812"/>
                  <a:pt x="987208" y="1138362"/>
                  <a:pt x="987208" y="1073661"/>
                </a:cubicBezTo>
                <a:cubicBezTo>
                  <a:pt x="987208" y="1008960"/>
                  <a:pt x="934758" y="956510"/>
                  <a:pt x="870057" y="956510"/>
                </a:cubicBezTo>
                <a:close/>
                <a:moveTo>
                  <a:pt x="2775838" y="526176"/>
                </a:moveTo>
                <a:cubicBezTo>
                  <a:pt x="2666578" y="526176"/>
                  <a:pt x="2578006" y="614748"/>
                  <a:pt x="2578006" y="724008"/>
                </a:cubicBezTo>
                <a:cubicBezTo>
                  <a:pt x="2578006" y="833268"/>
                  <a:pt x="2666578" y="921840"/>
                  <a:pt x="2775838" y="921840"/>
                </a:cubicBezTo>
                <a:cubicBezTo>
                  <a:pt x="2885098" y="921840"/>
                  <a:pt x="2973670" y="833268"/>
                  <a:pt x="2973670" y="724008"/>
                </a:cubicBezTo>
                <a:cubicBezTo>
                  <a:pt x="2973670" y="614748"/>
                  <a:pt x="2885098" y="526176"/>
                  <a:pt x="2775838" y="526176"/>
                </a:cubicBezTo>
                <a:close/>
                <a:moveTo>
                  <a:pt x="2153949" y="526176"/>
                </a:moveTo>
                <a:cubicBezTo>
                  <a:pt x="2044689" y="526176"/>
                  <a:pt x="1956117" y="614748"/>
                  <a:pt x="1956117" y="724008"/>
                </a:cubicBezTo>
                <a:cubicBezTo>
                  <a:pt x="1956117" y="833268"/>
                  <a:pt x="2044689" y="921840"/>
                  <a:pt x="2153949" y="921840"/>
                </a:cubicBezTo>
                <a:cubicBezTo>
                  <a:pt x="2263209" y="921840"/>
                  <a:pt x="2351781" y="833268"/>
                  <a:pt x="2351781" y="724008"/>
                </a:cubicBezTo>
                <a:cubicBezTo>
                  <a:pt x="2351781" y="614748"/>
                  <a:pt x="2263209" y="526176"/>
                  <a:pt x="2153949" y="526176"/>
                </a:cubicBezTo>
                <a:close/>
                <a:moveTo>
                  <a:pt x="2464893" y="0"/>
                </a:moveTo>
                <a:cubicBezTo>
                  <a:pt x="3030837" y="0"/>
                  <a:pt x="3489626" y="458789"/>
                  <a:pt x="3489626" y="1024733"/>
                </a:cubicBezTo>
                <a:cubicBezTo>
                  <a:pt x="3489626" y="1442455"/>
                  <a:pt x="3239684" y="1801800"/>
                  <a:pt x="2880320" y="1959209"/>
                </a:cubicBezTo>
                <a:lnTo>
                  <a:pt x="2880320" y="2008571"/>
                </a:lnTo>
                <a:lnTo>
                  <a:pt x="3250857" y="2008571"/>
                </a:lnTo>
                <a:lnTo>
                  <a:pt x="3250857" y="2359970"/>
                </a:lnTo>
                <a:lnTo>
                  <a:pt x="3437294" y="2359970"/>
                </a:lnTo>
                <a:lnTo>
                  <a:pt x="3437294" y="2360694"/>
                </a:lnTo>
                <a:lnTo>
                  <a:pt x="3852060" y="2233461"/>
                </a:lnTo>
                <a:lnTo>
                  <a:pt x="3852060" y="3367858"/>
                </a:lnTo>
                <a:lnTo>
                  <a:pt x="3437294" y="3240624"/>
                </a:lnTo>
                <a:lnTo>
                  <a:pt x="3437294" y="3241349"/>
                </a:lnTo>
                <a:lnTo>
                  <a:pt x="3250857" y="3241349"/>
                </a:lnTo>
                <a:lnTo>
                  <a:pt x="3250857" y="3633063"/>
                </a:lnTo>
                <a:lnTo>
                  <a:pt x="298529" y="3633063"/>
                </a:lnTo>
                <a:lnTo>
                  <a:pt x="298529" y="2431730"/>
                </a:lnTo>
                <a:lnTo>
                  <a:pt x="0" y="2008571"/>
                </a:lnTo>
                <a:lnTo>
                  <a:pt x="298529" y="2008571"/>
                </a:lnTo>
                <a:lnTo>
                  <a:pt x="792088" y="2008571"/>
                </a:lnTo>
                <a:lnTo>
                  <a:pt x="792088" y="1796817"/>
                </a:lnTo>
                <a:cubicBezTo>
                  <a:pt x="587745" y="1700755"/>
                  <a:pt x="447370" y="1492642"/>
                  <a:pt x="447370" y="1251742"/>
                </a:cubicBezTo>
                <a:cubicBezTo>
                  <a:pt x="447370" y="916605"/>
                  <a:pt x="719053" y="644923"/>
                  <a:pt x="1054190" y="644923"/>
                </a:cubicBezTo>
                <a:cubicBezTo>
                  <a:pt x="1212753" y="644923"/>
                  <a:pt x="1357112" y="705740"/>
                  <a:pt x="1463939" y="806702"/>
                </a:cubicBezTo>
                <a:cubicBezTo>
                  <a:pt x="1563407" y="345444"/>
                  <a:pt x="1973809" y="0"/>
                  <a:pt x="2464893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28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cs typeface="+mn-cs"/>
            </a:endParaRPr>
          </a:p>
        </p:txBody>
      </p:sp>
      <p:sp>
        <p:nvSpPr>
          <p:cNvPr id="11" name="Rounded Rectangle 24">
            <a:extLst>
              <a:ext uri="{FF2B5EF4-FFF2-40B4-BE49-F238E27FC236}">
                <a16:creationId xmlns:a16="http://schemas.microsoft.com/office/drawing/2014/main" id="{9F986C89-BE4D-4FE4-955A-C634F4DE92ED}"/>
              </a:ext>
            </a:extLst>
          </p:cNvPr>
          <p:cNvSpPr>
            <a:spLocks noChangeAspect="1"/>
          </p:cNvSpPr>
          <p:nvPr/>
        </p:nvSpPr>
        <p:spPr>
          <a:xfrm>
            <a:off x="1815664" y="4252078"/>
            <a:ext cx="408784" cy="316294"/>
          </a:xfrm>
          <a:custGeom>
            <a:avLst/>
            <a:gdLst/>
            <a:ahLst/>
            <a:cxnLst/>
            <a:rect l="l" t="t" r="r" b="b"/>
            <a:pathLst>
              <a:path w="3960000" h="3064028">
                <a:moveTo>
                  <a:pt x="1955333" y="1285185"/>
                </a:moveTo>
                <a:cubicBezTo>
                  <a:pt x="2192176" y="1285185"/>
                  <a:pt x="2384176" y="1477185"/>
                  <a:pt x="2384176" y="1714028"/>
                </a:cubicBezTo>
                <a:cubicBezTo>
                  <a:pt x="2384176" y="1950871"/>
                  <a:pt x="2192176" y="2142871"/>
                  <a:pt x="1955333" y="2142871"/>
                </a:cubicBezTo>
                <a:cubicBezTo>
                  <a:pt x="1718490" y="2142871"/>
                  <a:pt x="1526490" y="1950871"/>
                  <a:pt x="1526490" y="1714028"/>
                </a:cubicBezTo>
                <a:cubicBezTo>
                  <a:pt x="1526490" y="1477185"/>
                  <a:pt x="1718490" y="1285185"/>
                  <a:pt x="1955333" y="1285185"/>
                </a:cubicBezTo>
                <a:close/>
                <a:moveTo>
                  <a:pt x="1955333" y="1074136"/>
                </a:moveTo>
                <a:cubicBezTo>
                  <a:pt x="1601930" y="1074136"/>
                  <a:pt x="1315441" y="1360625"/>
                  <a:pt x="1315441" y="1714028"/>
                </a:cubicBezTo>
                <a:cubicBezTo>
                  <a:pt x="1315441" y="2067431"/>
                  <a:pt x="1601930" y="2353920"/>
                  <a:pt x="1955333" y="2353920"/>
                </a:cubicBezTo>
                <a:cubicBezTo>
                  <a:pt x="2308736" y="2353920"/>
                  <a:pt x="2595225" y="2067431"/>
                  <a:pt x="2595225" y="1714028"/>
                </a:cubicBezTo>
                <a:cubicBezTo>
                  <a:pt x="2595225" y="1360625"/>
                  <a:pt x="2308736" y="1074136"/>
                  <a:pt x="1955333" y="1074136"/>
                </a:cubicBezTo>
                <a:close/>
                <a:moveTo>
                  <a:pt x="1955333" y="849503"/>
                </a:moveTo>
                <a:cubicBezTo>
                  <a:pt x="2432797" y="849503"/>
                  <a:pt x="2819858" y="1236564"/>
                  <a:pt x="2819858" y="1714028"/>
                </a:cubicBezTo>
                <a:cubicBezTo>
                  <a:pt x="2819858" y="2191492"/>
                  <a:pt x="2432797" y="2578553"/>
                  <a:pt x="1955333" y="2578553"/>
                </a:cubicBezTo>
                <a:cubicBezTo>
                  <a:pt x="1477869" y="2578553"/>
                  <a:pt x="1090808" y="2191492"/>
                  <a:pt x="1090808" y="1714028"/>
                </a:cubicBezTo>
                <a:cubicBezTo>
                  <a:pt x="1090808" y="1236564"/>
                  <a:pt x="1477869" y="849503"/>
                  <a:pt x="1955333" y="849503"/>
                </a:cubicBezTo>
                <a:close/>
                <a:moveTo>
                  <a:pt x="3253503" y="756254"/>
                </a:moveTo>
                <a:cubicBezTo>
                  <a:pt x="3162525" y="756254"/>
                  <a:pt x="3088773" y="830006"/>
                  <a:pt x="3088773" y="920984"/>
                </a:cubicBezTo>
                <a:cubicBezTo>
                  <a:pt x="3088773" y="1011962"/>
                  <a:pt x="3162525" y="1085714"/>
                  <a:pt x="3253503" y="1085714"/>
                </a:cubicBezTo>
                <a:cubicBezTo>
                  <a:pt x="3344481" y="1085714"/>
                  <a:pt x="3418233" y="1011962"/>
                  <a:pt x="3418233" y="920984"/>
                </a:cubicBezTo>
                <a:cubicBezTo>
                  <a:pt x="3418233" y="830006"/>
                  <a:pt x="3344481" y="756254"/>
                  <a:pt x="3253503" y="756254"/>
                </a:cubicBezTo>
                <a:close/>
                <a:moveTo>
                  <a:pt x="1955333" y="744677"/>
                </a:moveTo>
                <a:cubicBezTo>
                  <a:pt x="1419975" y="744677"/>
                  <a:pt x="985982" y="1178670"/>
                  <a:pt x="985982" y="1714028"/>
                </a:cubicBezTo>
                <a:cubicBezTo>
                  <a:pt x="985982" y="2249386"/>
                  <a:pt x="1419975" y="2683379"/>
                  <a:pt x="1955333" y="2683379"/>
                </a:cubicBezTo>
                <a:cubicBezTo>
                  <a:pt x="2490691" y="2683379"/>
                  <a:pt x="2924684" y="2249386"/>
                  <a:pt x="2924684" y="1714028"/>
                </a:cubicBezTo>
                <a:cubicBezTo>
                  <a:pt x="2924684" y="1178670"/>
                  <a:pt x="2490691" y="744677"/>
                  <a:pt x="1955333" y="744677"/>
                </a:cubicBezTo>
                <a:close/>
                <a:moveTo>
                  <a:pt x="1333922" y="0"/>
                </a:moveTo>
                <a:lnTo>
                  <a:pt x="2626078" y="0"/>
                </a:lnTo>
                <a:lnTo>
                  <a:pt x="2717085" y="364028"/>
                </a:lnTo>
                <a:lnTo>
                  <a:pt x="3699990" y="364028"/>
                </a:lnTo>
                <a:cubicBezTo>
                  <a:pt x="3843590" y="364028"/>
                  <a:pt x="3960000" y="480438"/>
                  <a:pt x="3960000" y="624038"/>
                </a:cubicBezTo>
                <a:lnTo>
                  <a:pt x="3960000" y="2804018"/>
                </a:lnTo>
                <a:cubicBezTo>
                  <a:pt x="3960000" y="2947618"/>
                  <a:pt x="3843590" y="3064028"/>
                  <a:pt x="3699990" y="3064028"/>
                </a:cubicBezTo>
                <a:lnTo>
                  <a:pt x="260010" y="3064028"/>
                </a:lnTo>
                <a:cubicBezTo>
                  <a:pt x="116410" y="3064028"/>
                  <a:pt x="0" y="2947618"/>
                  <a:pt x="0" y="2804018"/>
                </a:cubicBezTo>
                <a:lnTo>
                  <a:pt x="0" y="624038"/>
                </a:lnTo>
                <a:cubicBezTo>
                  <a:pt x="0" y="480438"/>
                  <a:pt x="116410" y="364028"/>
                  <a:pt x="260010" y="364028"/>
                </a:cubicBezTo>
                <a:lnTo>
                  <a:pt x="443165" y="364028"/>
                </a:lnTo>
                <a:lnTo>
                  <a:pt x="443165" y="237982"/>
                </a:lnTo>
                <a:cubicBezTo>
                  <a:pt x="443165" y="195266"/>
                  <a:pt x="477794" y="160637"/>
                  <a:pt x="520510" y="160637"/>
                </a:cubicBezTo>
                <a:lnTo>
                  <a:pt x="1049896" y="160637"/>
                </a:lnTo>
                <a:cubicBezTo>
                  <a:pt x="1092612" y="160637"/>
                  <a:pt x="1127241" y="195266"/>
                  <a:pt x="1127241" y="237982"/>
                </a:cubicBezTo>
                <a:lnTo>
                  <a:pt x="1127241" y="364028"/>
                </a:lnTo>
                <a:lnTo>
                  <a:pt x="1242915" y="364028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28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cs typeface="+mn-cs"/>
            </a:endParaRPr>
          </a:p>
        </p:txBody>
      </p:sp>
      <p:sp>
        <p:nvSpPr>
          <p:cNvPr id="12" name="Chevron 13">
            <a:extLst>
              <a:ext uri="{FF2B5EF4-FFF2-40B4-BE49-F238E27FC236}">
                <a16:creationId xmlns:a16="http://schemas.microsoft.com/office/drawing/2014/main" id="{58D62EB8-294B-4751-8F44-58613794FD84}"/>
              </a:ext>
            </a:extLst>
          </p:cNvPr>
          <p:cNvSpPr/>
          <p:nvPr/>
        </p:nvSpPr>
        <p:spPr>
          <a:xfrm>
            <a:off x="5795518" y="1961854"/>
            <a:ext cx="400199" cy="513159"/>
          </a:xfrm>
          <a:prstGeom prst="chevron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28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7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cs typeface="+mn-cs"/>
            </a:endParaRP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B5998530-DD6B-4B33-AAA9-C841EEEC2CC2}"/>
              </a:ext>
            </a:extLst>
          </p:cNvPr>
          <p:cNvGrpSpPr/>
          <p:nvPr/>
        </p:nvGrpSpPr>
        <p:grpSpPr>
          <a:xfrm>
            <a:off x="6624848" y="1884243"/>
            <a:ext cx="4928977" cy="668379"/>
            <a:chOff x="3779912" y="1717580"/>
            <a:chExt cx="4896545" cy="668379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9DEBA73B-8F90-4468-8551-860DABB44FF5}"/>
                </a:ext>
              </a:extLst>
            </p:cNvPr>
            <p:cNvSpPr txBox="1"/>
            <p:nvPr/>
          </p:nvSpPr>
          <p:spPr>
            <a:xfrm>
              <a:off x="3779913" y="1924294"/>
              <a:ext cx="489654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171450" marR="0" lvl="0" indent="-171450" algn="l" defTabSz="91428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en-US" altLang="ko-KR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Arial"/>
                  <a:cs typeface="+mn-cs"/>
                </a:rPr>
                <a:t>Hands-on training in tobacco Supply Chain </a:t>
              </a:r>
            </a:p>
            <a:p>
              <a:pPr marL="171450" marR="0" lvl="0" indent="-171450" algn="l" defTabSz="91428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en-US" altLang="ko-KR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Arial"/>
                  <a:cs typeface="+mn-cs"/>
                </a:rPr>
                <a:t>Company investment on the People </a:t>
              </a:r>
              <a:endParaRPr kumimoji="0" lang="ko-KR" alt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FC9E687F-5498-41C4-9CE1-E6C9D49D1138}"/>
                </a:ext>
              </a:extLst>
            </p:cNvPr>
            <p:cNvSpPr txBox="1"/>
            <p:nvPr/>
          </p:nvSpPr>
          <p:spPr>
            <a:xfrm>
              <a:off x="3779912" y="1717580"/>
              <a:ext cx="489654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28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ko-KR" sz="12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Arial"/>
                  <a:cs typeface="+mn-cs"/>
                </a:rPr>
                <a:t>Leaf Trainee</a:t>
              </a:r>
              <a:endParaRPr kumimoji="0" lang="ko-KR" altLang="en-US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</p:grpSp>
      <p:sp>
        <p:nvSpPr>
          <p:cNvPr id="16" name="Chevron 21">
            <a:extLst>
              <a:ext uri="{FF2B5EF4-FFF2-40B4-BE49-F238E27FC236}">
                <a16:creationId xmlns:a16="http://schemas.microsoft.com/office/drawing/2014/main" id="{456AC493-1D5B-4988-B085-B96C5FB75637}"/>
              </a:ext>
            </a:extLst>
          </p:cNvPr>
          <p:cNvSpPr/>
          <p:nvPr/>
        </p:nvSpPr>
        <p:spPr>
          <a:xfrm>
            <a:off x="5795518" y="3057833"/>
            <a:ext cx="400199" cy="513159"/>
          </a:xfrm>
          <a:prstGeom prst="chevron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28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7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cs typeface="+mn-cs"/>
            </a:endParaRPr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1797CE55-70A4-42AB-BD05-25F630C8DB65}"/>
              </a:ext>
            </a:extLst>
          </p:cNvPr>
          <p:cNvGrpSpPr/>
          <p:nvPr/>
        </p:nvGrpSpPr>
        <p:grpSpPr>
          <a:xfrm>
            <a:off x="6624848" y="2994326"/>
            <a:ext cx="4928977" cy="668379"/>
            <a:chOff x="3779912" y="1717580"/>
            <a:chExt cx="4896545" cy="668379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FA8C448E-C0F3-46BA-ABCE-95D4FC3E6CAC}"/>
                </a:ext>
              </a:extLst>
            </p:cNvPr>
            <p:cNvSpPr txBox="1"/>
            <p:nvPr/>
          </p:nvSpPr>
          <p:spPr>
            <a:xfrm>
              <a:off x="3779913" y="1924294"/>
              <a:ext cx="489654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171450" marR="0" lvl="0" indent="-171450" algn="l" defTabSz="91428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en-US" altLang="ko-KR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Arial"/>
                  <a:cs typeface="+mn-cs"/>
                </a:rPr>
                <a:t>Exposure to global strategy</a:t>
              </a:r>
            </a:p>
            <a:p>
              <a:pPr marL="171450" marR="0" lvl="0" indent="-171450" algn="l" defTabSz="91428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lang="en-US" altLang="ko-KR" sz="1200" dirty="0">
                  <a:solidFill>
                    <a:prstClr val="black">
                      <a:lumMod val="75000"/>
                      <a:lumOff val="25000"/>
                    </a:prstClr>
                  </a:solidFill>
                  <a:latin typeface="Arial"/>
                </a:rPr>
                <a:t>Build internal networking </a:t>
              </a:r>
              <a:endParaRPr kumimoji="0" lang="ko-KR" alt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AFD85F75-B1EF-4DDD-BFCD-C71C72F23E43}"/>
                </a:ext>
              </a:extLst>
            </p:cNvPr>
            <p:cNvSpPr txBox="1"/>
            <p:nvPr/>
          </p:nvSpPr>
          <p:spPr>
            <a:xfrm>
              <a:off x="3779912" y="1717580"/>
              <a:ext cx="489654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28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ko-KR" sz="12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Arial"/>
                  <a:cs typeface="+mn-cs"/>
                </a:rPr>
                <a:t>Short term Assignment in Switzerland </a:t>
              </a:r>
              <a:endParaRPr kumimoji="0" lang="ko-KR" altLang="en-US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</p:grpSp>
      <p:sp>
        <p:nvSpPr>
          <p:cNvPr id="20" name="Chevron 29">
            <a:extLst>
              <a:ext uri="{FF2B5EF4-FFF2-40B4-BE49-F238E27FC236}">
                <a16:creationId xmlns:a16="http://schemas.microsoft.com/office/drawing/2014/main" id="{7C8F2BA2-49EE-43A9-8960-6E3ACD14217B}"/>
              </a:ext>
            </a:extLst>
          </p:cNvPr>
          <p:cNvSpPr/>
          <p:nvPr/>
        </p:nvSpPr>
        <p:spPr>
          <a:xfrm>
            <a:off x="5795518" y="4177086"/>
            <a:ext cx="400199" cy="513159"/>
          </a:xfrm>
          <a:prstGeom prst="chevron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28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7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cs typeface="+mn-cs"/>
            </a:endParaRPr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id="{F0F06610-53DB-4BE4-97CD-08C1C62FB1B8}"/>
              </a:ext>
            </a:extLst>
          </p:cNvPr>
          <p:cNvGrpSpPr/>
          <p:nvPr/>
        </p:nvGrpSpPr>
        <p:grpSpPr>
          <a:xfrm>
            <a:off x="6624848" y="4113579"/>
            <a:ext cx="4928977" cy="668379"/>
            <a:chOff x="3779912" y="1717580"/>
            <a:chExt cx="4896545" cy="668379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19EC2244-80A9-49D5-81A1-2AA80702C677}"/>
                </a:ext>
              </a:extLst>
            </p:cNvPr>
            <p:cNvSpPr txBox="1"/>
            <p:nvPr/>
          </p:nvSpPr>
          <p:spPr>
            <a:xfrm>
              <a:off x="3779913" y="1924294"/>
              <a:ext cx="489654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171450" marR="0" lvl="0" indent="-171450" algn="l" defTabSz="91428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en-US" altLang="ko-KR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Arial"/>
                  <a:cs typeface="+mn-cs"/>
                </a:rPr>
                <a:t>Strengthen supplier networking.</a:t>
              </a:r>
            </a:p>
            <a:p>
              <a:pPr marL="171450" marR="0" lvl="0" indent="-171450" algn="l" defTabSz="91428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en-US" altLang="ko-KR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Arial"/>
                  <a:cs typeface="+mn-cs"/>
                </a:rPr>
                <a:t>Leadership position </a:t>
              </a:r>
              <a:endParaRPr kumimoji="0" lang="ko-KR" alt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25F61481-D7EA-4CA1-BFB8-E6C1FAEC6923}"/>
                </a:ext>
              </a:extLst>
            </p:cNvPr>
            <p:cNvSpPr txBox="1"/>
            <p:nvPr/>
          </p:nvSpPr>
          <p:spPr>
            <a:xfrm>
              <a:off x="3779912" y="1717580"/>
              <a:ext cx="489654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28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ko-KR" sz="12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Arial"/>
                  <a:cs typeface="+mn-cs"/>
                </a:rPr>
                <a:t>Managerial position in the Region </a:t>
              </a:r>
              <a:endParaRPr kumimoji="0" lang="ko-KR" altLang="en-US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</p:grpSp>
      <p:sp>
        <p:nvSpPr>
          <p:cNvPr id="24" name="Chevron 37">
            <a:extLst>
              <a:ext uri="{FF2B5EF4-FFF2-40B4-BE49-F238E27FC236}">
                <a16:creationId xmlns:a16="http://schemas.microsoft.com/office/drawing/2014/main" id="{6AB68E84-8EB0-49C7-BD87-A794D231153E}"/>
              </a:ext>
            </a:extLst>
          </p:cNvPr>
          <p:cNvSpPr/>
          <p:nvPr/>
        </p:nvSpPr>
        <p:spPr>
          <a:xfrm>
            <a:off x="5795518" y="5319612"/>
            <a:ext cx="400199" cy="513159"/>
          </a:xfrm>
          <a:prstGeom prst="chevron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28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7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cs typeface="+mn-cs"/>
            </a:endParaRPr>
          </a:p>
        </p:txBody>
      </p:sp>
      <p:grpSp>
        <p:nvGrpSpPr>
          <p:cNvPr id="25" name="Group 24">
            <a:extLst>
              <a:ext uri="{FF2B5EF4-FFF2-40B4-BE49-F238E27FC236}">
                <a16:creationId xmlns:a16="http://schemas.microsoft.com/office/drawing/2014/main" id="{C129F3C2-C0DA-4C4B-B02C-59E5D09D1C07}"/>
              </a:ext>
            </a:extLst>
          </p:cNvPr>
          <p:cNvGrpSpPr/>
          <p:nvPr/>
        </p:nvGrpSpPr>
        <p:grpSpPr>
          <a:xfrm>
            <a:off x="6624848" y="5242001"/>
            <a:ext cx="4928977" cy="668379"/>
            <a:chOff x="3779912" y="1717580"/>
            <a:chExt cx="4896545" cy="668379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C12E1653-938E-453B-B473-E9CA0018A312}"/>
                </a:ext>
              </a:extLst>
            </p:cNvPr>
            <p:cNvSpPr txBox="1"/>
            <p:nvPr/>
          </p:nvSpPr>
          <p:spPr>
            <a:xfrm>
              <a:off x="3779913" y="1924294"/>
              <a:ext cx="489654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171450" marR="0" lvl="0" indent="-171450" algn="l" defTabSz="91428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en-US" altLang="ko-KR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Arial"/>
                  <a:cs typeface="+mn-cs"/>
                </a:rPr>
                <a:t>Subject Matter Expert (SME)</a:t>
              </a:r>
            </a:p>
            <a:p>
              <a:pPr marL="171450" marR="0" lvl="0" indent="-171450" algn="l" defTabSz="91428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lang="en-US" altLang="ko-KR" sz="1200" dirty="0">
                  <a:solidFill>
                    <a:prstClr val="black">
                      <a:lumMod val="75000"/>
                      <a:lumOff val="25000"/>
                    </a:prstClr>
                  </a:solidFill>
                  <a:latin typeface="Arial"/>
                </a:rPr>
                <a:t>Strategic development </a:t>
              </a:r>
              <a:endParaRPr kumimoji="0" lang="ko-KR" alt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D14F13EB-85E2-4574-A014-DA0CEA9D1207}"/>
                </a:ext>
              </a:extLst>
            </p:cNvPr>
            <p:cNvSpPr txBox="1"/>
            <p:nvPr/>
          </p:nvSpPr>
          <p:spPr>
            <a:xfrm>
              <a:off x="3779912" y="1717580"/>
              <a:ext cx="489654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28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ko-KR" sz="12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Arial"/>
                  <a:cs typeface="+mn-cs"/>
                </a:rPr>
                <a:t>Global function – Operation Sustainability </a:t>
              </a:r>
              <a:endParaRPr kumimoji="0" lang="ko-KR" altLang="en-US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</p:grpSp>
      <p:sp>
        <p:nvSpPr>
          <p:cNvPr id="28" name="TextBox 27">
            <a:extLst>
              <a:ext uri="{FF2B5EF4-FFF2-40B4-BE49-F238E27FC236}">
                <a16:creationId xmlns:a16="http://schemas.microsoft.com/office/drawing/2014/main" id="{B9A56AB6-B7ED-48AE-876A-064F4F3C9607}"/>
              </a:ext>
            </a:extLst>
          </p:cNvPr>
          <p:cNvSpPr txBox="1"/>
          <p:nvPr/>
        </p:nvSpPr>
        <p:spPr>
          <a:xfrm>
            <a:off x="3343088" y="2929520"/>
            <a:ext cx="137066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28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cs typeface="Arial" pitchFamily="34" charset="0"/>
              </a:rPr>
              <a:t>Simple PowerPoint Presentation </a:t>
            </a:r>
            <a:endParaRPr kumimoji="0" lang="ko-KR" altLang="en-US" sz="1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cs typeface="Arial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8C57861C-3852-4A0E-9D9B-4D7000828C1A}"/>
              </a:ext>
            </a:extLst>
          </p:cNvPr>
          <p:cNvSpPr txBox="1"/>
          <p:nvPr/>
        </p:nvSpPr>
        <p:spPr>
          <a:xfrm>
            <a:off x="1334724" y="2847780"/>
            <a:ext cx="137066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28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400" b="0" i="0" u="none" strike="noStrike" kern="1200" cap="none" spc="0" normalizeH="0" baseline="0" noProof="0" dirty="0">
                <a:ln>
                  <a:noFill/>
                </a:ln>
                <a:solidFill>
                  <a:srgbClr val="A5A5A5"/>
                </a:solidFill>
                <a:effectLst/>
                <a:uLnTx/>
                <a:uFillTx/>
                <a:latin typeface="Arial"/>
                <a:cs typeface="Arial" pitchFamily="34" charset="0"/>
              </a:rPr>
              <a:t>Simple PowerPoint Presentation </a:t>
            </a:r>
            <a:endParaRPr kumimoji="0" lang="ko-KR" altLang="en-US" sz="1400" b="0" i="0" u="none" strike="noStrike" kern="1200" cap="none" spc="0" normalizeH="0" baseline="0" noProof="0" dirty="0">
              <a:ln>
                <a:noFill/>
              </a:ln>
              <a:solidFill>
                <a:srgbClr val="A5A5A5"/>
              </a:solidFill>
              <a:effectLst/>
              <a:uLnTx/>
              <a:uFillTx/>
              <a:latin typeface="Arial"/>
              <a:cs typeface="Arial" pitchFamily="34" charset="0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7EEDF9E4-4B5F-46BC-9DC1-844A63B07186}"/>
              </a:ext>
            </a:extLst>
          </p:cNvPr>
          <p:cNvSpPr txBox="1"/>
          <p:nvPr/>
        </p:nvSpPr>
        <p:spPr>
          <a:xfrm>
            <a:off x="1334724" y="4803031"/>
            <a:ext cx="137066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28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400" b="0" i="0" u="none" strike="noStrike" kern="1200" cap="none" spc="0" normalizeH="0" baseline="0" noProof="0" dirty="0">
                <a:ln>
                  <a:noFill/>
                </a:ln>
                <a:solidFill>
                  <a:srgbClr val="A5A5A5"/>
                </a:solidFill>
                <a:effectLst/>
                <a:uLnTx/>
                <a:uFillTx/>
                <a:latin typeface="Arial"/>
                <a:cs typeface="Arial" pitchFamily="34" charset="0"/>
              </a:rPr>
              <a:t>Simple PowerPoint Presentation </a:t>
            </a:r>
            <a:endParaRPr kumimoji="0" lang="ko-KR" altLang="en-US" sz="1400" b="0" i="0" u="none" strike="noStrike" kern="1200" cap="none" spc="0" normalizeH="0" baseline="0" noProof="0" dirty="0">
              <a:ln>
                <a:noFill/>
              </a:ln>
              <a:solidFill>
                <a:srgbClr val="A5A5A5"/>
              </a:solidFill>
              <a:effectLst/>
              <a:uLnTx/>
              <a:uFillTx/>
              <a:latin typeface="Arial"/>
              <a:cs typeface="Arial" pitchFamily="34" charset="0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FD17A36A-0494-413F-AC55-A7744A07763C}"/>
              </a:ext>
            </a:extLst>
          </p:cNvPr>
          <p:cNvSpPr txBox="1"/>
          <p:nvPr/>
        </p:nvSpPr>
        <p:spPr>
          <a:xfrm>
            <a:off x="3343088" y="4781958"/>
            <a:ext cx="137066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28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400" b="0" i="0" u="none" strike="noStrike" kern="1200" cap="none" spc="0" normalizeH="0" baseline="0" noProof="0" dirty="0">
                <a:ln>
                  <a:noFill/>
                </a:ln>
                <a:solidFill>
                  <a:srgbClr val="A5A5A5"/>
                </a:solidFill>
                <a:effectLst/>
                <a:uLnTx/>
                <a:uFillTx/>
                <a:latin typeface="Arial"/>
                <a:cs typeface="Arial" pitchFamily="34" charset="0"/>
              </a:rPr>
              <a:t>Simple PowerPoint Presentation </a:t>
            </a:r>
            <a:endParaRPr kumimoji="0" lang="ko-KR" altLang="en-US" sz="1400" b="0" i="0" u="none" strike="noStrike" kern="1200" cap="none" spc="0" normalizeH="0" baseline="0" noProof="0" dirty="0">
              <a:ln>
                <a:noFill/>
              </a:ln>
              <a:solidFill>
                <a:srgbClr val="A5A5A5"/>
              </a:solidFill>
              <a:effectLst/>
              <a:uLnTx/>
              <a:uFillTx/>
              <a:latin typeface="Arial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1124471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C66F4F2-BF5C-C4EB-00DD-70FE3C48F23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TextBox 33">
            <a:extLst>
              <a:ext uri="{FF2B5EF4-FFF2-40B4-BE49-F238E27FC236}">
                <a16:creationId xmlns:a16="http://schemas.microsoft.com/office/drawing/2014/main" id="{EC1C1F98-DB8A-6F38-21F6-C2D314062A31}"/>
              </a:ext>
            </a:extLst>
          </p:cNvPr>
          <p:cNvSpPr txBox="1"/>
          <p:nvPr/>
        </p:nvSpPr>
        <p:spPr>
          <a:xfrm>
            <a:off x="6378245" y="2380016"/>
            <a:ext cx="4413010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lvl="0" defTabSz="914286">
              <a:defRPr/>
            </a:pPr>
            <a:r>
              <a:rPr kumimoji="0" lang="en-GB" altLang="ko-KR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cs typeface="Arial" pitchFamily="34" charset="0"/>
              </a:rPr>
              <a:t>Q&amp;A</a:t>
            </a:r>
            <a:r>
              <a:rPr lang="en-GB" altLang="ko-KR" sz="3200" dirty="0">
                <a:solidFill>
                  <a:prstClr val="white"/>
                </a:solidFill>
                <a:cs typeface="Arial" pitchFamily="34" charset="0"/>
              </a:rPr>
              <a:t> session 2</a:t>
            </a:r>
            <a:endParaRPr kumimoji="0" lang="ko-KR" altLang="en-US" sz="3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cs typeface="Arial" pitchFamily="34" charset="0"/>
            </a:endParaRPr>
          </a:p>
        </p:txBody>
      </p:sp>
      <p:grpSp>
        <p:nvGrpSpPr>
          <p:cNvPr id="35" name="Group 34">
            <a:extLst>
              <a:ext uri="{FF2B5EF4-FFF2-40B4-BE49-F238E27FC236}">
                <a16:creationId xmlns:a16="http://schemas.microsoft.com/office/drawing/2014/main" id="{5B8E7DEA-B4D8-3472-AB83-4F5BBC2321B5}"/>
              </a:ext>
            </a:extLst>
          </p:cNvPr>
          <p:cNvGrpSpPr/>
          <p:nvPr/>
        </p:nvGrpSpPr>
        <p:grpSpPr>
          <a:xfrm>
            <a:off x="1682990" y="2375706"/>
            <a:ext cx="589085" cy="589085"/>
            <a:chOff x="1582614" y="2839915"/>
            <a:chExt cx="589085" cy="589085"/>
          </a:xfrm>
        </p:grpSpPr>
        <p:sp>
          <p:nvSpPr>
            <p:cNvPr id="36" name="Rectangle 35">
              <a:extLst>
                <a:ext uri="{FF2B5EF4-FFF2-40B4-BE49-F238E27FC236}">
                  <a16:creationId xmlns:a16="http://schemas.microsoft.com/office/drawing/2014/main" id="{C10BCDFE-FEB6-DBE5-DEF2-AE10ECF4C0ED}"/>
                </a:ext>
              </a:extLst>
            </p:cNvPr>
            <p:cNvSpPr/>
            <p:nvPr/>
          </p:nvSpPr>
          <p:spPr>
            <a:xfrm>
              <a:off x="1582614" y="2839915"/>
              <a:ext cx="137160" cy="58908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28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  <p:sp>
          <p:nvSpPr>
            <p:cNvPr id="37" name="Rectangle 36">
              <a:extLst>
                <a:ext uri="{FF2B5EF4-FFF2-40B4-BE49-F238E27FC236}">
                  <a16:creationId xmlns:a16="http://schemas.microsoft.com/office/drawing/2014/main" id="{AE27C1DA-8ED4-139D-6543-9FD76292AE11}"/>
                </a:ext>
              </a:extLst>
            </p:cNvPr>
            <p:cNvSpPr/>
            <p:nvPr/>
          </p:nvSpPr>
          <p:spPr>
            <a:xfrm rot="5400000">
              <a:off x="1808577" y="2613952"/>
              <a:ext cx="137160" cy="58908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28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</p:grpSp>
      <p:grpSp>
        <p:nvGrpSpPr>
          <p:cNvPr id="38" name="Group 37">
            <a:extLst>
              <a:ext uri="{FF2B5EF4-FFF2-40B4-BE49-F238E27FC236}">
                <a16:creationId xmlns:a16="http://schemas.microsoft.com/office/drawing/2014/main" id="{3355175C-2637-D990-3B2E-E963EA865227}"/>
              </a:ext>
            </a:extLst>
          </p:cNvPr>
          <p:cNvGrpSpPr/>
          <p:nvPr/>
        </p:nvGrpSpPr>
        <p:grpSpPr>
          <a:xfrm rot="5400000">
            <a:off x="4536113" y="2375706"/>
            <a:ext cx="589085" cy="589085"/>
            <a:chOff x="1582614" y="2839915"/>
            <a:chExt cx="589085" cy="589085"/>
          </a:xfrm>
        </p:grpSpPr>
        <p:sp>
          <p:nvSpPr>
            <p:cNvPr id="39" name="Rectangle 38">
              <a:extLst>
                <a:ext uri="{FF2B5EF4-FFF2-40B4-BE49-F238E27FC236}">
                  <a16:creationId xmlns:a16="http://schemas.microsoft.com/office/drawing/2014/main" id="{2383C4B0-F505-9DF5-C1DB-D0D59D47791E}"/>
                </a:ext>
              </a:extLst>
            </p:cNvPr>
            <p:cNvSpPr/>
            <p:nvPr/>
          </p:nvSpPr>
          <p:spPr>
            <a:xfrm>
              <a:off x="1582614" y="2839915"/>
              <a:ext cx="137160" cy="58908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28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  <p:sp>
          <p:nvSpPr>
            <p:cNvPr id="40" name="Rectangle 39">
              <a:extLst>
                <a:ext uri="{FF2B5EF4-FFF2-40B4-BE49-F238E27FC236}">
                  <a16:creationId xmlns:a16="http://schemas.microsoft.com/office/drawing/2014/main" id="{211EF356-6DDC-9FB9-464B-84B6B19CFC47}"/>
                </a:ext>
              </a:extLst>
            </p:cNvPr>
            <p:cNvSpPr/>
            <p:nvPr/>
          </p:nvSpPr>
          <p:spPr>
            <a:xfrm rot="5400000">
              <a:off x="1808577" y="2613952"/>
              <a:ext cx="137160" cy="58908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28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</p:grpSp>
      <p:grpSp>
        <p:nvGrpSpPr>
          <p:cNvPr id="41" name="Group 40">
            <a:extLst>
              <a:ext uri="{FF2B5EF4-FFF2-40B4-BE49-F238E27FC236}">
                <a16:creationId xmlns:a16="http://schemas.microsoft.com/office/drawing/2014/main" id="{D5E80FF2-3C06-166B-F49B-C074914C2AFD}"/>
              </a:ext>
            </a:extLst>
          </p:cNvPr>
          <p:cNvGrpSpPr/>
          <p:nvPr/>
        </p:nvGrpSpPr>
        <p:grpSpPr>
          <a:xfrm flipV="1">
            <a:off x="1682990" y="5224373"/>
            <a:ext cx="589085" cy="589085"/>
            <a:chOff x="1582614" y="2839915"/>
            <a:chExt cx="589085" cy="589085"/>
          </a:xfrm>
        </p:grpSpPr>
        <p:sp>
          <p:nvSpPr>
            <p:cNvPr id="42" name="Rectangle 41">
              <a:extLst>
                <a:ext uri="{FF2B5EF4-FFF2-40B4-BE49-F238E27FC236}">
                  <a16:creationId xmlns:a16="http://schemas.microsoft.com/office/drawing/2014/main" id="{F642EA61-B09A-8B52-E621-8BB1261D0206}"/>
                </a:ext>
              </a:extLst>
            </p:cNvPr>
            <p:cNvSpPr/>
            <p:nvPr/>
          </p:nvSpPr>
          <p:spPr>
            <a:xfrm>
              <a:off x="1582614" y="2839915"/>
              <a:ext cx="137160" cy="58908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28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BB21942A-53DA-1978-AC45-6F157F4BEF84}"/>
                </a:ext>
              </a:extLst>
            </p:cNvPr>
            <p:cNvSpPr/>
            <p:nvPr/>
          </p:nvSpPr>
          <p:spPr>
            <a:xfrm rot="5400000">
              <a:off x="1808577" y="2613952"/>
              <a:ext cx="137160" cy="58908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28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095D436D-447C-7A51-0AF4-D61D0A4E271C}"/>
              </a:ext>
            </a:extLst>
          </p:cNvPr>
          <p:cNvGrpSpPr/>
          <p:nvPr/>
        </p:nvGrpSpPr>
        <p:grpSpPr>
          <a:xfrm rot="16200000" flipV="1">
            <a:off x="4536113" y="5224373"/>
            <a:ext cx="589085" cy="589085"/>
            <a:chOff x="1582614" y="2839915"/>
            <a:chExt cx="589085" cy="589085"/>
          </a:xfrm>
        </p:grpSpPr>
        <p:sp>
          <p:nvSpPr>
            <p:cNvPr id="45" name="Rectangle 44">
              <a:extLst>
                <a:ext uri="{FF2B5EF4-FFF2-40B4-BE49-F238E27FC236}">
                  <a16:creationId xmlns:a16="http://schemas.microsoft.com/office/drawing/2014/main" id="{6F990F85-6D8C-10D4-5AA4-51950AB523EC}"/>
                </a:ext>
              </a:extLst>
            </p:cNvPr>
            <p:cNvSpPr/>
            <p:nvPr/>
          </p:nvSpPr>
          <p:spPr>
            <a:xfrm>
              <a:off x="1582614" y="2839915"/>
              <a:ext cx="137160" cy="58908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28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  <p:sp>
          <p:nvSpPr>
            <p:cNvPr id="46" name="Rectangle 45">
              <a:extLst>
                <a:ext uri="{FF2B5EF4-FFF2-40B4-BE49-F238E27FC236}">
                  <a16:creationId xmlns:a16="http://schemas.microsoft.com/office/drawing/2014/main" id="{F519B974-6A08-72B2-99FF-92442A847374}"/>
                </a:ext>
              </a:extLst>
            </p:cNvPr>
            <p:cNvSpPr/>
            <p:nvPr/>
          </p:nvSpPr>
          <p:spPr>
            <a:xfrm rot="5400000">
              <a:off x="1808577" y="2613952"/>
              <a:ext cx="137160" cy="58908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28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</p:grpSp>
      <p:sp>
        <p:nvSpPr>
          <p:cNvPr id="47" name="TextBox 46">
            <a:extLst>
              <a:ext uri="{FF2B5EF4-FFF2-40B4-BE49-F238E27FC236}">
                <a16:creationId xmlns:a16="http://schemas.microsoft.com/office/drawing/2014/main" id="{7FBEE527-B8EE-47B6-8A1F-53FCA424FAD2}"/>
              </a:ext>
            </a:extLst>
          </p:cNvPr>
          <p:cNvSpPr txBox="1"/>
          <p:nvPr/>
        </p:nvSpPr>
        <p:spPr>
          <a:xfrm>
            <a:off x="6378245" y="3126661"/>
            <a:ext cx="5370731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en-ID" sz="1400" dirty="0" err="1">
                <a:solidFill>
                  <a:schemeClr val="bg1"/>
                </a:solidFill>
              </a:rPr>
              <a:t>Apakah</a:t>
            </a:r>
            <a:r>
              <a:rPr lang="en-ID" sz="1400" dirty="0">
                <a:solidFill>
                  <a:schemeClr val="bg1"/>
                </a:solidFill>
              </a:rPr>
              <a:t> </a:t>
            </a:r>
            <a:r>
              <a:rPr lang="en-ID" sz="1400" dirty="0" err="1">
                <a:solidFill>
                  <a:schemeClr val="bg1"/>
                </a:solidFill>
              </a:rPr>
              <a:t>ada</a:t>
            </a:r>
            <a:r>
              <a:rPr lang="en-ID" sz="1400" dirty="0">
                <a:solidFill>
                  <a:schemeClr val="bg1"/>
                </a:solidFill>
              </a:rPr>
              <a:t> </a:t>
            </a:r>
            <a:r>
              <a:rPr lang="en-ID" sz="1400" dirty="0" err="1">
                <a:solidFill>
                  <a:schemeClr val="bg1"/>
                </a:solidFill>
              </a:rPr>
              <a:t>momen</a:t>
            </a:r>
            <a:r>
              <a:rPr lang="en-ID" sz="1400" dirty="0">
                <a:solidFill>
                  <a:schemeClr val="bg1"/>
                </a:solidFill>
              </a:rPr>
              <a:t> </a:t>
            </a:r>
            <a:r>
              <a:rPr lang="en-ID" sz="1400" dirty="0" err="1">
                <a:solidFill>
                  <a:schemeClr val="bg1"/>
                </a:solidFill>
              </a:rPr>
              <a:t>atau</a:t>
            </a:r>
            <a:r>
              <a:rPr lang="en-ID" sz="1400" dirty="0">
                <a:solidFill>
                  <a:schemeClr val="bg1"/>
                </a:solidFill>
              </a:rPr>
              <a:t> </a:t>
            </a:r>
            <a:r>
              <a:rPr lang="en-ID" sz="1400" dirty="0" err="1">
                <a:solidFill>
                  <a:schemeClr val="bg1"/>
                </a:solidFill>
              </a:rPr>
              <a:t>proyek</a:t>
            </a:r>
            <a:r>
              <a:rPr lang="en-ID" sz="1400" dirty="0">
                <a:solidFill>
                  <a:schemeClr val="bg1"/>
                </a:solidFill>
              </a:rPr>
              <a:t> </a:t>
            </a:r>
            <a:r>
              <a:rPr lang="en-ID" sz="1400" dirty="0" err="1">
                <a:solidFill>
                  <a:schemeClr val="bg1"/>
                </a:solidFill>
              </a:rPr>
              <a:t>tertentu</a:t>
            </a:r>
            <a:r>
              <a:rPr lang="en-ID" sz="1400" dirty="0">
                <a:solidFill>
                  <a:schemeClr val="bg1"/>
                </a:solidFill>
              </a:rPr>
              <a:t> yang </a:t>
            </a:r>
            <a:r>
              <a:rPr lang="en-ID" sz="1400" dirty="0" err="1">
                <a:solidFill>
                  <a:schemeClr val="bg1"/>
                </a:solidFill>
              </a:rPr>
              <a:t>membuat</a:t>
            </a:r>
            <a:r>
              <a:rPr lang="en-ID" sz="1400" dirty="0">
                <a:solidFill>
                  <a:schemeClr val="bg1"/>
                </a:solidFill>
              </a:rPr>
              <a:t> Anda </a:t>
            </a:r>
            <a:r>
              <a:rPr lang="en-ID" sz="1400" dirty="0" err="1">
                <a:solidFill>
                  <a:schemeClr val="bg1"/>
                </a:solidFill>
              </a:rPr>
              <a:t>merasa</a:t>
            </a:r>
            <a:r>
              <a:rPr lang="en-ID" sz="1400" dirty="0">
                <a:solidFill>
                  <a:schemeClr val="bg1"/>
                </a:solidFill>
              </a:rPr>
              <a:t> </a:t>
            </a:r>
            <a:r>
              <a:rPr lang="en-ID" sz="1400" dirty="0" err="1">
                <a:solidFill>
                  <a:schemeClr val="bg1"/>
                </a:solidFill>
              </a:rPr>
              <a:t>bahwa</a:t>
            </a:r>
            <a:r>
              <a:rPr lang="en-ID" sz="1400" dirty="0">
                <a:solidFill>
                  <a:schemeClr val="bg1"/>
                </a:solidFill>
              </a:rPr>
              <a:t> </a:t>
            </a:r>
            <a:r>
              <a:rPr lang="en-ID" sz="1400" dirty="0" err="1">
                <a:solidFill>
                  <a:schemeClr val="bg1"/>
                </a:solidFill>
              </a:rPr>
              <a:t>pekerjaan</a:t>
            </a:r>
            <a:r>
              <a:rPr lang="en-ID" sz="1400" dirty="0">
                <a:solidFill>
                  <a:schemeClr val="bg1"/>
                </a:solidFill>
              </a:rPr>
              <a:t> Anda </a:t>
            </a:r>
            <a:r>
              <a:rPr lang="en-ID" sz="1400" dirty="0" err="1">
                <a:solidFill>
                  <a:schemeClr val="bg1"/>
                </a:solidFill>
              </a:rPr>
              <a:t>benar-benar</a:t>
            </a:r>
            <a:r>
              <a:rPr lang="en-ID" sz="1400" dirty="0">
                <a:solidFill>
                  <a:schemeClr val="bg1"/>
                </a:solidFill>
              </a:rPr>
              <a:t> </a:t>
            </a:r>
            <a:r>
              <a:rPr lang="en-ID" sz="1400" dirty="0" err="1">
                <a:solidFill>
                  <a:schemeClr val="bg1"/>
                </a:solidFill>
              </a:rPr>
              <a:t>memberikan</a:t>
            </a:r>
            <a:r>
              <a:rPr lang="en-ID" sz="1400" dirty="0">
                <a:solidFill>
                  <a:schemeClr val="bg1"/>
                </a:solidFill>
              </a:rPr>
              <a:t> </a:t>
            </a:r>
            <a:r>
              <a:rPr lang="en-ID" sz="1400" dirty="0" err="1">
                <a:solidFill>
                  <a:schemeClr val="bg1"/>
                </a:solidFill>
              </a:rPr>
              <a:t>dampak</a:t>
            </a:r>
            <a:r>
              <a:rPr lang="en-ID" sz="1400" dirty="0">
                <a:solidFill>
                  <a:schemeClr val="bg1"/>
                </a:solidFill>
              </a:rPr>
              <a:t> </a:t>
            </a:r>
            <a:r>
              <a:rPr lang="en-ID" sz="1400" dirty="0" err="1">
                <a:solidFill>
                  <a:schemeClr val="bg1"/>
                </a:solidFill>
              </a:rPr>
              <a:t>nyata</a:t>
            </a:r>
            <a:r>
              <a:rPr lang="en-ID" sz="1400" dirty="0">
                <a:solidFill>
                  <a:schemeClr val="bg1"/>
                </a:solidFill>
              </a:rPr>
              <a:t>? Bisa </a:t>
            </a:r>
            <a:r>
              <a:rPr lang="en-ID" sz="1400" dirty="0" err="1">
                <a:solidFill>
                  <a:schemeClr val="bg1"/>
                </a:solidFill>
              </a:rPr>
              <a:t>diceritakan</a:t>
            </a:r>
            <a:r>
              <a:rPr lang="en-ID" sz="1400" dirty="0">
                <a:solidFill>
                  <a:schemeClr val="bg1"/>
                </a:solidFill>
              </a:rPr>
              <a:t>?</a:t>
            </a:r>
          </a:p>
          <a:p>
            <a:pPr marL="342900" indent="-342900">
              <a:buFont typeface="+mj-lt"/>
              <a:buAutoNum type="arabicPeriod"/>
            </a:pPr>
            <a:endParaRPr lang="en-ID" sz="1400" dirty="0">
              <a:solidFill>
                <a:schemeClr val="bg1"/>
              </a:solidFill>
            </a:endParaRPr>
          </a:p>
          <a:p>
            <a:pPr marL="342900" indent="-342900">
              <a:buFont typeface="+mj-lt"/>
              <a:buAutoNum type="arabicPeriod"/>
            </a:pPr>
            <a:r>
              <a:rPr lang="en-ID" sz="1400" dirty="0" err="1">
                <a:solidFill>
                  <a:schemeClr val="bg1"/>
                </a:solidFill>
              </a:rPr>
              <a:t>Tantangan</a:t>
            </a:r>
            <a:r>
              <a:rPr lang="en-ID" sz="1400" dirty="0">
                <a:solidFill>
                  <a:schemeClr val="bg1"/>
                </a:solidFill>
              </a:rPr>
              <a:t> </a:t>
            </a:r>
            <a:r>
              <a:rPr lang="en-ID" sz="1400" dirty="0" err="1">
                <a:solidFill>
                  <a:schemeClr val="bg1"/>
                </a:solidFill>
              </a:rPr>
              <a:t>terbesar</a:t>
            </a:r>
            <a:r>
              <a:rPr lang="en-ID" sz="1400" dirty="0">
                <a:solidFill>
                  <a:schemeClr val="bg1"/>
                </a:solidFill>
              </a:rPr>
              <a:t> </a:t>
            </a:r>
            <a:r>
              <a:rPr lang="en-ID" sz="1400" dirty="0" err="1">
                <a:solidFill>
                  <a:schemeClr val="bg1"/>
                </a:solidFill>
              </a:rPr>
              <a:t>apa</a:t>
            </a:r>
            <a:r>
              <a:rPr lang="en-ID" sz="1400" dirty="0">
                <a:solidFill>
                  <a:schemeClr val="bg1"/>
                </a:solidFill>
              </a:rPr>
              <a:t> yang Anda </a:t>
            </a:r>
            <a:r>
              <a:rPr lang="en-ID" sz="1400" dirty="0" err="1">
                <a:solidFill>
                  <a:schemeClr val="bg1"/>
                </a:solidFill>
              </a:rPr>
              <a:t>hadapi</a:t>
            </a:r>
            <a:r>
              <a:rPr lang="en-ID" sz="1400" dirty="0">
                <a:solidFill>
                  <a:schemeClr val="bg1"/>
                </a:solidFill>
              </a:rPr>
              <a:t> </a:t>
            </a:r>
            <a:r>
              <a:rPr lang="en-ID" sz="1400" dirty="0" err="1">
                <a:solidFill>
                  <a:schemeClr val="bg1"/>
                </a:solidFill>
              </a:rPr>
              <a:t>ketika</a:t>
            </a:r>
            <a:r>
              <a:rPr lang="en-ID" sz="1400" dirty="0">
                <a:solidFill>
                  <a:schemeClr val="bg1"/>
                </a:solidFill>
              </a:rPr>
              <a:t> </a:t>
            </a:r>
            <a:r>
              <a:rPr lang="en-ID" sz="1400" dirty="0" err="1">
                <a:solidFill>
                  <a:schemeClr val="bg1"/>
                </a:solidFill>
              </a:rPr>
              <a:t>pertama</a:t>
            </a:r>
            <a:r>
              <a:rPr lang="en-ID" sz="1400" dirty="0">
                <a:solidFill>
                  <a:schemeClr val="bg1"/>
                </a:solidFill>
              </a:rPr>
              <a:t> kali </a:t>
            </a:r>
            <a:r>
              <a:rPr lang="en-ID" sz="1400" dirty="0" err="1">
                <a:solidFill>
                  <a:schemeClr val="bg1"/>
                </a:solidFill>
              </a:rPr>
              <a:t>terjun</a:t>
            </a:r>
            <a:r>
              <a:rPr lang="en-ID" sz="1400" dirty="0">
                <a:solidFill>
                  <a:schemeClr val="bg1"/>
                </a:solidFill>
              </a:rPr>
              <a:t> </a:t>
            </a:r>
            <a:r>
              <a:rPr lang="en-ID" sz="1400" dirty="0" err="1">
                <a:solidFill>
                  <a:schemeClr val="bg1"/>
                </a:solidFill>
              </a:rPr>
              <a:t>langsung</a:t>
            </a:r>
            <a:r>
              <a:rPr lang="en-ID" sz="1400" dirty="0">
                <a:solidFill>
                  <a:schemeClr val="bg1"/>
                </a:solidFill>
              </a:rPr>
              <a:t> </a:t>
            </a:r>
            <a:r>
              <a:rPr lang="en-ID" sz="1400" dirty="0" err="1">
                <a:solidFill>
                  <a:schemeClr val="bg1"/>
                </a:solidFill>
              </a:rPr>
              <a:t>ke</a:t>
            </a:r>
            <a:r>
              <a:rPr lang="en-ID" sz="1400" dirty="0">
                <a:solidFill>
                  <a:schemeClr val="bg1"/>
                </a:solidFill>
              </a:rPr>
              <a:t> </a:t>
            </a:r>
            <a:r>
              <a:rPr lang="en-ID" sz="1400" dirty="0" err="1">
                <a:solidFill>
                  <a:schemeClr val="bg1"/>
                </a:solidFill>
              </a:rPr>
              <a:t>proyek</a:t>
            </a:r>
            <a:r>
              <a:rPr lang="en-ID" sz="1400" dirty="0">
                <a:solidFill>
                  <a:schemeClr val="bg1"/>
                </a:solidFill>
              </a:rPr>
              <a:t> sustainability agriculture di </a:t>
            </a:r>
            <a:r>
              <a:rPr lang="en-ID" sz="1400" dirty="0" err="1">
                <a:solidFill>
                  <a:schemeClr val="bg1"/>
                </a:solidFill>
              </a:rPr>
              <a:t>lapangan</a:t>
            </a:r>
            <a:r>
              <a:rPr lang="en-ID" sz="1400" dirty="0">
                <a:solidFill>
                  <a:schemeClr val="bg1"/>
                </a:solidFill>
              </a:rPr>
              <a:t>? (</a:t>
            </a:r>
            <a:r>
              <a:rPr lang="en-ID" sz="1400" dirty="0" err="1">
                <a:solidFill>
                  <a:schemeClr val="bg1"/>
                </a:solidFill>
              </a:rPr>
              <a:t>Misalnya</a:t>
            </a:r>
            <a:r>
              <a:rPr lang="en-ID" sz="1400" dirty="0">
                <a:solidFill>
                  <a:schemeClr val="bg1"/>
                </a:solidFill>
              </a:rPr>
              <a:t>: </a:t>
            </a:r>
            <a:r>
              <a:rPr lang="en-ID" sz="1400" dirty="0" err="1">
                <a:solidFill>
                  <a:schemeClr val="bg1"/>
                </a:solidFill>
              </a:rPr>
              <a:t>resistensi</a:t>
            </a:r>
            <a:r>
              <a:rPr lang="en-ID" sz="1400" dirty="0">
                <a:solidFill>
                  <a:schemeClr val="bg1"/>
                </a:solidFill>
              </a:rPr>
              <a:t> </a:t>
            </a:r>
            <a:r>
              <a:rPr lang="en-ID" sz="1400" dirty="0" err="1">
                <a:solidFill>
                  <a:schemeClr val="bg1"/>
                </a:solidFill>
              </a:rPr>
              <a:t>petani</a:t>
            </a:r>
            <a:r>
              <a:rPr lang="en-ID" sz="1400" dirty="0">
                <a:solidFill>
                  <a:schemeClr val="bg1"/>
                </a:solidFill>
              </a:rPr>
              <a:t>, </a:t>
            </a:r>
            <a:r>
              <a:rPr lang="en-ID" sz="1400" dirty="0" err="1">
                <a:solidFill>
                  <a:schemeClr val="bg1"/>
                </a:solidFill>
              </a:rPr>
              <a:t>keterbatasan</a:t>
            </a:r>
            <a:r>
              <a:rPr lang="en-ID" sz="1400" dirty="0">
                <a:solidFill>
                  <a:schemeClr val="bg1"/>
                </a:solidFill>
              </a:rPr>
              <a:t> </a:t>
            </a:r>
            <a:r>
              <a:rPr lang="en-ID" sz="1400" dirty="0" err="1">
                <a:solidFill>
                  <a:schemeClr val="bg1"/>
                </a:solidFill>
              </a:rPr>
              <a:t>teknologi</a:t>
            </a:r>
            <a:r>
              <a:rPr lang="en-ID" sz="1400" dirty="0">
                <a:solidFill>
                  <a:schemeClr val="bg1"/>
                </a:solidFill>
              </a:rPr>
              <a:t>, </a:t>
            </a:r>
            <a:r>
              <a:rPr lang="en-ID" sz="1400" dirty="0" err="1">
                <a:solidFill>
                  <a:schemeClr val="bg1"/>
                </a:solidFill>
              </a:rPr>
              <a:t>regulasi</a:t>
            </a:r>
            <a:r>
              <a:rPr lang="en-ID" sz="1400" dirty="0">
                <a:solidFill>
                  <a:schemeClr val="bg1"/>
                </a:solidFill>
              </a:rPr>
              <a:t>, </a:t>
            </a:r>
            <a:r>
              <a:rPr lang="en-ID" sz="1400" dirty="0" err="1">
                <a:solidFill>
                  <a:schemeClr val="bg1"/>
                </a:solidFill>
              </a:rPr>
              <a:t>pendanaan</a:t>
            </a:r>
            <a:r>
              <a:rPr lang="en-ID" sz="1400" dirty="0">
                <a:solidFill>
                  <a:schemeClr val="bg1"/>
                </a:solidFill>
              </a:rPr>
              <a:t>)</a:t>
            </a:r>
          </a:p>
          <a:p>
            <a:pPr marL="342900" indent="-342900">
              <a:buFont typeface="+mj-lt"/>
              <a:buAutoNum type="arabicPeriod"/>
            </a:pPr>
            <a:endParaRPr lang="en-ID" sz="1400" dirty="0">
              <a:solidFill>
                <a:schemeClr val="bg1"/>
              </a:solidFill>
            </a:endParaRPr>
          </a:p>
          <a:p>
            <a:pPr marL="342900" indent="-342900">
              <a:buFont typeface="+mj-lt"/>
              <a:buAutoNum type="arabicPeriod"/>
            </a:pPr>
            <a:r>
              <a:rPr lang="en-ID" sz="1400" dirty="0">
                <a:solidFill>
                  <a:schemeClr val="bg1"/>
                </a:solidFill>
              </a:rPr>
              <a:t>Apa yang </a:t>
            </a:r>
            <a:r>
              <a:rPr lang="en-ID" sz="1400" dirty="0" err="1">
                <a:solidFill>
                  <a:schemeClr val="bg1"/>
                </a:solidFill>
              </a:rPr>
              <a:t>pertama</a:t>
            </a:r>
            <a:r>
              <a:rPr lang="en-ID" sz="1400" dirty="0">
                <a:solidFill>
                  <a:schemeClr val="bg1"/>
                </a:solidFill>
              </a:rPr>
              <a:t> kali </a:t>
            </a:r>
            <a:r>
              <a:rPr lang="en-ID" sz="1400" dirty="0" err="1">
                <a:solidFill>
                  <a:schemeClr val="bg1"/>
                </a:solidFill>
              </a:rPr>
              <a:t>memotivasi</a:t>
            </a:r>
            <a:r>
              <a:rPr lang="en-ID" sz="1400" dirty="0">
                <a:solidFill>
                  <a:schemeClr val="bg1"/>
                </a:solidFill>
              </a:rPr>
              <a:t> Anda </a:t>
            </a:r>
            <a:r>
              <a:rPr lang="en-ID" sz="1400" dirty="0" err="1">
                <a:solidFill>
                  <a:schemeClr val="bg1"/>
                </a:solidFill>
              </a:rPr>
              <a:t>untuk</a:t>
            </a:r>
            <a:r>
              <a:rPr lang="en-ID" sz="1400" dirty="0">
                <a:solidFill>
                  <a:schemeClr val="bg1"/>
                </a:solidFill>
              </a:rPr>
              <a:t> </a:t>
            </a:r>
            <a:r>
              <a:rPr lang="en-ID" sz="1400" dirty="0" err="1">
                <a:solidFill>
                  <a:schemeClr val="bg1"/>
                </a:solidFill>
              </a:rPr>
              <a:t>memilih</a:t>
            </a:r>
            <a:r>
              <a:rPr lang="en-ID" sz="1400" dirty="0">
                <a:solidFill>
                  <a:schemeClr val="bg1"/>
                </a:solidFill>
              </a:rPr>
              <a:t> </a:t>
            </a:r>
            <a:r>
              <a:rPr lang="en-ID" sz="1400" dirty="0" err="1">
                <a:solidFill>
                  <a:schemeClr val="bg1"/>
                </a:solidFill>
              </a:rPr>
              <a:t>karier</a:t>
            </a:r>
            <a:r>
              <a:rPr lang="en-ID" sz="1400" dirty="0">
                <a:solidFill>
                  <a:schemeClr val="bg1"/>
                </a:solidFill>
              </a:rPr>
              <a:t> di </a:t>
            </a:r>
            <a:r>
              <a:rPr lang="en-ID" sz="1400" dirty="0" err="1">
                <a:solidFill>
                  <a:schemeClr val="bg1"/>
                </a:solidFill>
              </a:rPr>
              <a:t>bidang</a:t>
            </a:r>
            <a:r>
              <a:rPr lang="en-ID" sz="1400" dirty="0">
                <a:solidFill>
                  <a:schemeClr val="bg1"/>
                </a:solidFill>
              </a:rPr>
              <a:t> sustainability agriculture? </a:t>
            </a:r>
            <a:r>
              <a:rPr lang="en-ID" sz="1400" dirty="0" err="1">
                <a:solidFill>
                  <a:schemeClr val="bg1"/>
                </a:solidFill>
              </a:rPr>
              <a:t>Apakah</a:t>
            </a:r>
            <a:r>
              <a:rPr lang="en-ID" sz="1400" dirty="0">
                <a:solidFill>
                  <a:schemeClr val="bg1"/>
                </a:solidFill>
              </a:rPr>
              <a:t> </a:t>
            </a:r>
            <a:r>
              <a:rPr lang="en-ID" sz="1400" dirty="0" err="1">
                <a:solidFill>
                  <a:schemeClr val="bg1"/>
                </a:solidFill>
              </a:rPr>
              <a:t>ada</a:t>
            </a:r>
            <a:r>
              <a:rPr lang="en-ID" sz="1400" dirty="0">
                <a:solidFill>
                  <a:schemeClr val="bg1"/>
                </a:solidFill>
              </a:rPr>
              <a:t> </a:t>
            </a:r>
            <a:r>
              <a:rPr lang="en-ID" sz="1400" dirty="0" err="1">
                <a:solidFill>
                  <a:schemeClr val="bg1"/>
                </a:solidFill>
              </a:rPr>
              <a:t>pengalaman</a:t>
            </a:r>
            <a:r>
              <a:rPr lang="en-ID" sz="1400" dirty="0">
                <a:solidFill>
                  <a:schemeClr val="bg1"/>
                </a:solidFill>
              </a:rPr>
              <a:t> </a:t>
            </a:r>
            <a:r>
              <a:rPr lang="en-ID" sz="1400" dirty="0" err="1">
                <a:solidFill>
                  <a:schemeClr val="bg1"/>
                </a:solidFill>
              </a:rPr>
              <a:t>pribadi</a:t>
            </a:r>
            <a:r>
              <a:rPr lang="en-ID" sz="1400" dirty="0">
                <a:solidFill>
                  <a:schemeClr val="bg1"/>
                </a:solidFill>
              </a:rPr>
              <a:t> </a:t>
            </a:r>
            <a:r>
              <a:rPr lang="en-ID" sz="1400" dirty="0" err="1">
                <a:solidFill>
                  <a:schemeClr val="bg1"/>
                </a:solidFill>
              </a:rPr>
              <a:t>atau</a:t>
            </a:r>
            <a:r>
              <a:rPr lang="en-ID" sz="1400" dirty="0">
                <a:solidFill>
                  <a:schemeClr val="bg1"/>
                </a:solidFill>
              </a:rPr>
              <a:t> </a:t>
            </a:r>
            <a:r>
              <a:rPr lang="en-ID" sz="1400" dirty="0" err="1">
                <a:solidFill>
                  <a:schemeClr val="bg1"/>
                </a:solidFill>
              </a:rPr>
              <a:t>isu</a:t>
            </a:r>
            <a:r>
              <a:rPr lang="en-ID" sz="1400" dirty="0">
                <a:solidFill>
                  <a:schemeClr val="bg1"/>
                </a:solidFill>
              </a:rPr>
              <a:t> </a:t>
            </a:r>
            <a:r>
              <a:rPr lang="en-ID" sz="1400" dirty="0" err="1">
                <a:solidFill>
                  <a:schemeClr val="bg1"/>
                </a:solidFill>
              </a:rPr>
              <a:t>tertentu</a:t>
            </a:r>
            <a:r>
              <a:rPr lang="en-ID" sz="1400" dirty="0">
                <a:solidFill>
                  <a:schemeClr val="bg1"/>
                </a:solidFill>
              </a:rPr>
              <a:t> yang sangat </a:t>
            </a:r>
            <a:r>
              <a:rPr lang="en-ID" sz="1400" dirty="0" err="1">
                <a:solidFill>
                  <a:schemeClr val="bg1"/>
                </a:solidFill>
              </a:rPr>
              <a:t>mempengaruhi</a:t>
            </a:r>
            <a:r>
              <a:rPr lang="en-ID" sz="1400" dirty="0">
                <a:solidFill>
                  <a:schemeClr val="bg1"/>
                </a:solidFill>
              </a:rPr>
              <a:t> </a:t>
            </a:r>
            <a:r>
              <a:rPr lang="en-ID" sz="1400" dirty="0" err="1">
                <a:solidFill>
                  <a:schemeClr val="bg1"/>
                </a:solidFill>
              </a:rPr>
              <a:t>keputusan</a:t>
            </a:r>
            <a:r>
              <a:rPr lang="en-ID" sz="1400" dirty="0">
                <a:solidFill>
                  <a:schemeClr val="bg1"/>
                </a:solidFill>
              </a:rPr>
              <a:t> Anda?</a:t>
            </a:r>
          </a:p>
          <a:p>
            <a:endParaRPr lang="en-ID" sz="1400" dirty="0">
              <a:solidFill>
                <a:schemeClr val="bg1"/>
              </a:solidFill>
            </a:endParaRPr>
          </a:p>
          <a:p>
            <a:pPr marL="342900" indent="-342900">
              <a:buFont typeface="+mj-lt"/>
              <a:buAutoNum type="arabicPeriod"/>
            </a:pPr>
            <a:endParaRPr lang="en-ID" sz="1400" dirty="0">
              <a:solidFill>
                <a:schemeClr val="bg1"/>
              </a:solidFill>
            </a:endParaRPr>
          </a:p>
        </p:txBody>
      </p:sp>
      <p:grpSp>
        <p:nvGrpSpPr>
          <p:cNvPr id="95" name="Group 94">
            <a:extLst>
              <a:ext uri="{FF2B5EF4-FFF2-40B4-BE49-F238E27FC236}">
                <a16:creationId xmlns:a16="http://schemas.microsoft.com/office/drawing/2014/main" id="{524246A2-6A58-8F93-0AF0-5077D47090FF}"/>
              </a:ext>
            </a:extLst>
          </p:cNvPr>
          <p:cNvGrpSpPr/>
          <p:nvPr/>
        </p:nvGrpSpPr>
        <p:grpSpPr>
          <a:xfrm rot="19800000">
            <a:off x="2540567" y="2841643"/>
            <a:ext cx="1969111" cy="2440753"/>
            <a:chOff x="395536" y="1793041"/>
            <a:chExt cx="3170093" cy="3929395"/>
          </a:xfrm>
          <a:solidFill>
            <a:schemeClr val="bg1"/>
          </a:solidFill>
        </p:grpSpPr>
        <p:sp>
          <p:nvSpPr>
            <p:cNvPr id="96" name="Freeform 20">
              <a:extLst>
                <a:ext uri="{FF2B5EF4-FFF2-40B4-BE49-F238E27FC236}">
                  <a16:creationId xmlns:a16="http://schemas.microsoft.com/office/drawing/2014/main" id="{EC243E6D-798F-DD0E-E371-4178C8DC44BB}"/>
                </a:ext>
              </a:extLst>
            </p:cNvPr>
            <p:cNvSpPr/>
            <p:nvPr/>
          </p:nvSpPr>
          <p:spPr>
            <a:xfrm rot="1800000" flipH="1">
              <a:off x="705002" y="1793041"/>
              <a:ext cx="2860627" cy="3411190"/>
            </a:xfrm>
            <a:custGeom>
              <a:avLst/>
              <a:gdLst>
                <a:gd name="connsiteX0" fmla="*/ 2332439 w 2860627"/>
                <a:gd name="connsiteY0" fmla="*/ 109484 h 3334674"/>
                <a:gd name="connsiteX1" fmla="*/ 1509012 w 2860627"/>
                <a:gd name="connsiteY1" fmla="*/ 0 h 3334674"/>
                <a:gd name="connsiteX2" fmla="*/ 364700 w 2860627"/>
                <a:gd name="connsiteY2" fmla="*/ 1279977 h 3334674"/>
                <a:gd name="connsiteX3" fmla="*/ 160 w 2860627"/>
                <a:gd name="connsiteY3" fmla="*/ 1755003 h 3334674"/>
                <a:gd name="connsiteX4" fmla="*/ 286853 w 2860627"/>
                <a:gd name="connsiteY4" fmla="*/ 1930370 h 3334674"/>
                <a:gd name="connsiteX5" fmla="*/ 207417 w 2860627"/>
                <a:gd name="connsiteY5" fmla="*/ 2111278 h 3334674"/>
                <a:gd name="connsiteX6" fmla="*/ 287242 w 2860627"/>
                <a:gd name="connsiteY6" fmla="*/ 2167898 h 3334674"/>
                <a:gd name="connsiteX7" fmla="*/ 256972 w 2860627"/>
                <a:gd name="connsiteY7" fmla="*/ 2262662 h 3334674"/>
                <a:gd name="connsiteX8" fmla="*/ 368654 w 2860627"/>
                <a:gd name="connsiteY8" fmla="*/ 2376290 h 3334674"/>
                <a:gd name="connsiteX9" fmla="*/ 465657 w 2860627"/>
                <a:gd name="connsiteY9" fmla="*/ 2793853 h 3334674"/>
                <a:gd name="connsiteX10" fmla="*/ 1108723 w 2860627"/>
                <a:gd name="connsiteY10" fmla="*/ 2720803 h 3334674"/>
                <a:gd name="connsiteX11" fmla="*/ 1313164 w 2860627"/>
                <a:gd name="connsiteY11" fmla="*/ 3300023 h 3334674"/>
                <a:gd name="connsiteX12" fmla="*/ 1936108 w 2860627"/>
                <a:gd name="connsiteY12" fmla="*/ 3321065 h 3334674"/>
                <a:gd name="connsiteX13" fmla="*/ 1882503 w 2860627"/>
                <a:gd name="connsiteY13" fmla="*/ 1973867 h 3334674"/>
                <a:gd name="connsiteX14" fmla="*/ 1315566 w 2860627"/>
                <a:gd name="connsiteY14" fmla="*/ 1469419 h 3334674"/>
                <a:gd name="connsiteX15" fmla="*/ 1294771 w 2860627"/>
                <a:gd name="connsiteY15" fmla="*/ 1450917 h 3334674"/>
                <a:gd name="connsiteX16" fmla="*/ 1253957 w 2860627"/>
                <a:gd name="connsiteY16" fmla="*/ 1414601 h 3334674"/>
                <a:gd name="connsiteX17" fmla="*/ 1259713 w 2860627"/>
                <a:gd name="connsiteY17" fmla="*/ 1414265 h 3334674"/>
                <a:gd name="connsiteX18" fmla="*/ 1156260 w 2860627"/>
                <a:gd name="connsiteY18" fmla="*/ 686769 h 3334674"/>
                <a:gd name="connsiteX19" fmla="*/ 2022208 w 2860627"/>
                <a:gd name="connsiteY19" fmla="*/ 483047 h 3334674"/>
                <a:gd name="connsiteX20" fmla="*/ 2336014 w 2860627"/>
                <a:gd name="connsiteY20" fmla="*/ 897827 h 3334674"/>
                <a:gd name="connsiteX21" fmla="*/ 2860627 w 2860627"/>
                <a:gd name="connsiteY21" fmla="*/ 876952 h 3334674"/>
                <a:gd name="connsiteX22" fmla="*/ 2332439 w 2860627"/>
                <a:gd name="connsiteY22" fmla="*/ 109484 h 3334674"/>
                <a:gd name="connsiteX0" fmla="*/ 2332439 w 2860627"/>
                <a:gd name="connsiteY0" fmla="*/ 176751 h 3401941"/>
                <a:gd name="connsiteX1" fmla="*/ 1525852 w 2860627"/>
                <a:gd name="connsiteY1" fmla="*/ 0 h 3401941"/>
                <a:gd name="connsiteX2" fmla="*/ 364700 w 2860627"/>
                <a:gd name="connsiteY2" fmla="*/ 1347244 h 3401941"/>
                <a:gd name="connsiteX3" fmla="*/ 160 w 2860627"/>
                <a:gd name="connsiteY3" fmla="*/ 1822270 h 3401941"/>
                <a:gd name="connsiteX4" fmla="*/ 286853 w 2860627"/>
                <a:gd name="connsiteY4" fmla="*/ 1997637 h 3401941"/>
                <a:gd name="connsiteX5" fmla="*/ 207417 w 2860627"/>
                <a:gd name="connsiteY5" fmla="*/ 2178545 h 3401941"/>
                <a:gd name="connsiteX6" fmla="*/ 287242 w 2860627"/>
                <a:gd name="connsiteY6" fmla="*/ 2235165 h 3401941"/>
                <a:gd name="connsiteX7" fmla="*/ 256972 w 2860627"/>
                <a:gd name="connsiteY7" fmla="*/ 2329929 h 3401941"/>
                <a:gd name="connsiteX8" fmla="*/ 368654 w 2860627"/>
                <a:gd name="connsiteY8" fmla="*/ 2443557 h 3401941"/>
                <a:gd name="connsiteX9" fmla="*/ 465657 w 2860627"/>
                <a:gd name="connsiteY9" fmla="*/ 2861120 h 3401941"/>
                <a:gd name="connsiteX10" fmla="*/ 1108723 w 2860627"/>
                <a:gd name="connsiteY10" fmla="*/ 2788070 h 3401941"/>
                <a:gd name="connsiteX11" fmla="*/ 1313164 w 2860627"/>
                <a:gd name="connsiteY11" fmla="*/ 3367290 h 3401941"/>
                <a:gd name="connsiteX12" fmla="*/ 1936108 w 2860627"/>
                <a:gd name="connsiteY12" fmla="*/ 3388332 h 3401941"/>
                <a:gd name="connsiteX13" fmla="*/ 1882503 w 2860627"/>
                <a:gd name="connsiteY13" fmla="*/ 2041134 h 3401941"/>
                <a:gd name="connsiteX14" fmla="*/ 1315566 w 2860627"/>
                <a:gd name="connsiteY14" fmla="*/ 1536686 h 3401941"/>
                <a:gd name="connsiteX15" fmla="*/ 1294771 w 2860627"/>
                <a:gd name="connsiteY15" fmla="*/ 1518184 h 3401941"/>
                <a:gd name="connsiteX16" fmla="*/ 1253957 w 2860627"/>
                <a:gd name="connsiteY16" fmla="*/ 1481868 h 3401941"/>
                <a:gd name="connsiteX17" fmla="*/ 1259713 w 2860627"/>
                <a:gd name="connsiteY17" fmla="*/ 1481532 h 3401941"/>
                <a:gd name="connsiteX18" fmla="*/ 1156260 w 2860627"/>
                <a:gd name="connsiteY18" fmla="*/ 754036 h 3401941"/>
                <a:gd name="connsiteX19" fmla="*/ 2022208 w 2860627"/>
                <a:gd name="connsiteY19" fmla="*/ 550314 h 3401941"/>
                <a:gd name="connsiteX20" fmla="*/ 2336014 w 2860627"/>
                <a:gd name="connsiteY20" fmla="*/ 965094 h 3401941"/>
                <a:gd name="connsiteX21" fmla="*/ 2860627 w 2860627"/>
                <a:gd name="connsiteY21" fmla="*/ 944219 h 3401941"/>
                <a:gd name="connsiteX22" fmla="*/ 2332439 w 2860627"/>
                <a:gd name="connsiteY22" fmla="*/ 176751 h 3401941"/>
                <a:gd name="connsiteX0" fmla="*/ 2332439 w 2860627"/>
                <a:gd name="connsiteY0" fmla="*/ 186000 h 3411190"/>
                <a:gd name="connsiteX1" fmla="*/ 1525852 w 2860627"/>
                <a:gd name="connsiteY1" fmla="*/ 9249 h 3411190"/>
                <a:gd name="connsiteX2" fmla="*/ 364700 w 2860627"/>
                <a:gd name="connsiteY2" fmla="*/ 1356493 h 3411190"/>
                <a:gd name="connsiteX3" fmla="*/ 160 w 2860627"/>
                <a:gd name="connsiteY3" fmla="*/ 1831519 h 3411190"/>
                <a:gd name="connsiteX4" fmla="*/ 286853 w 2860627"/>
                <a:gd name="connsiteY4" fmla="*/ 2006886 h 3411190"/>
                <a:gd name="connsiteX5" fmla="*/ 207417 w 2860627"/>
                <a:gd name="connsiteY5" fmla="*/ 2187794 h 3411190"/>
                <a:gd name="connsiteX6" fmla="*/ 287242 w 2860627"/>
                <a:gd name="connsiteY6" fmla="*/ 2244414 h 3411190"/>
                <a:gd name="connsiteX7" fmla="*/ 256972 w 2860627"/>
                <a:gd name="connsiteY7" fmla="*/ 2339178 h 3411190"/>
                <a:gd name="connsiteX8" fmla="*/ 368654 w 2860627"/>
                <a:gd name="connsiteY8" fmla="*/ 2452806 h 3411190"/>
                <a:gd name="connsiteX9" fmla="*/ 465657 w 2860627"/>
                <a:gd name="connsiteY9" fmla="*/ 2870369 h 3411190"/>
                <a:gd name="connsiteX10" fmla="*/ 1108723 w 2860627"/>
                <a:gd name="connsiteY10" fmla="*/ 2797319 h 3411190"/>
                <a:gd name="connsiteX11" fmla="*/ 1313164 w 2860627"/>
                <a:gd name="connsiteY11" fmla="*/ 3376539 h 3411190"/>
                <a:gd name="connsiteX12" fmla="*/ 1936108 w 2860627"/>
                <a:gd name="connsiteY12" fmla="*/ 3397581 h 3411190"/>
                <a:gd name="connsiteX13" fmla="*/ 1882503 w 2860627"/>
                <a:gd name="connsiteY13" fmla="*/ 2050383 h 3411190"/>
                <a:gd name="connsiteX14" fmla="*/ 1315566 w 2860627"/>
                <a:gd name="connsiteY14" fmla="*/ 1545935 h 3411190"/>
                <a:gd name="connsiteX15" fmla="*/ 1294771 w 2860627"/>
                <a:gd name="connsiteY15" fmla="*/ 1527433 h 3411190"/>
                <a:gd name="connsiteX16" fmla="*/ 1253957 w 2860627"/>
                <a:gd name="connsiteY16" fmla="*/ 1491117 h 3411190"/>
                <a:gd name="connsiteX17" fmla="*/ 1259713 w 2860627"/>
                <a:gd name="connsiteY17" fmla="*/ 1490781 h 3411190"/>
                <a:gd name="connsiteX18" fmla="*/ 1156260 w 2860627"/>
                <a:gd name="connsiteY18" fmla="*/ 763285 h 3411190"/>
                <a:gd name="connsiteX19" fmla="*/ 2022208 w 2860627"/>
                <a:gd name="connsiteY19" fmla="*/ 559563 h 3411190"/>
                <a:gd name="connsiteX20" fmla="*/ 2336014 w 2860627"/>
                <a:gd name="connsiteY20" fmla="*/ 974343 h 3411190"/>
                <a:gd name="connsiteX21" fmla="*/ 2860627 w 2860627"/>
                <a:gd name="connsiteY21" fmla="*/ 953468 h 3411190"/>
                <a:gd name="connsiteX22" fmla="*/ 2332439 w 2860627"/>
                <a:gd name="connsiteY22" fmla="*/ 186000 h 3411190"/>
                <a:gd name="connsiteX0" fmla="*/ 2332439 w 2860627"/>
                <a:gd name="connsiteY0" fmla="*/ 186000 h 3411190"/>
                <a:gd name="connsiteX1" fmla="*/ 1525852 w 2860627"/>
                <a:gd name="connsiteY1" fmla="*/ 9249 h 3411190"/>
                <a:gd name="connsiteX2" fmla="*/ 364700 w 2860627"/>
                <a:gd name="connsiteY2" fmla="*/ 1356493 h 3411190"/>
                <a:gd name="connsiteX3" fmla="*/ 160 w 2860627"/>
                <a:gd name="connsiteY3" fmla="*/ 1831519 h 3411190"/>
                <a:gd name="connsiteX4" fmla="*/ 286853 w 2860627"/>
                <a:gd name="connsiteY4" fmla="*/ 2006886 h 3411190"/>
                <a:gd name="connsiteX5" fmla="*/ 207417 w 2860627"/>
                <a:gd name="connsiteY5" fmla="*/ 2187794 h 3411190"/>
                <a:gd name="connsiteX6" fmla="*/ 287242 w 2860627"/>
                <a:gd name="connsiteY6" fmla="*/ 2244414 h 3411190"/>
                <a:gd name="connsiteX7" fmla="*/ 256972 w 2860627"/>
                <a:gd name="connsiteY7" fmla="*/ 2339178 h 3411190"/>
                <a:gd name="connsiteX8" fmla="*/ 368654 w 2860627"/>
                <a:gd name="connsiteY8" fmla="*/ 2452806 h 3411190"/>
                <a:gd name="connsiteX9" fmla="*/ 465657 w 2860627"/>
                <a:gd name="connsiteY9" fmla="*/ 2870369 h 3411190"/>
                <a:gd name="connsiteX10" fmla="*/ 1108723 w 2860627"/>
                <a:gd name="connsiteY10" fmla="*/ 2797319 h 3411190"/>
                <a:gd name="connsiteX11" fmla="*/ 1313164 w 2860627"/>
                <a:gd name="connsiteY11" fmla="*/ 3376539 h 3411190"/>
                <a:gd name="connsiteX12" fmla="*/ 1936108 w 2860627"/>
                <a:gd name="connsiteY12" fmla="*/ 3397581 h 3411190"/>
                <a:gd name="connsiteX13" fmla="*/ 1882503 w 2860627"/>
                <a:gd name="connsiteY13" fmla="*/ 2050383 h 3411190"/>
                <a:gd name="connsiteX14" fmla="*/ 1315566 w 2860627"/>
                <a:gd name="connsiteY14" fmla="*/ 1545935 h 3411190"/>
                <a:gd name="connsiteX15" fmla="*/ 1253957 w 2860627"/>
                <a:gd name="connsiteY15" fmla="*/ 1491117 h 3411190"/>
                <a:gd name="connsiteX16" fmla="*/ 1259713 w 2860627"/>
                <a:gd name="connsiteY16" fmla="*/ 1490781 h 3411190"/>
                <a:gd name="connsiteX17" fmla="*/ 1156260 w 2860627"/>
                <a:gd name="connsiteY17" fmla="*/ 763285 h 3411190"/>
                <a:gd name="connsiteX18" fmla="*/ 2022208 w 2860627"/>
                <a:gd name="connsiteY18" fmla="*/ 559563 h 3411190"/>
                <a:gd name="connsiteX19" fmla="*/ 2336014 w 2860627"/>
                <a:gd name="connsiteY19" fmla="*/ 974343 h 3411190"/>
                <a:gd name="connsiteX20" fmla="*/ 2860627 w 2860627"/>
                <a:gd name="connsiteY20" fmla="*/ 953468 h 3411190"/>
                <a:gd name="connsiteX21" fmla="*/ 2332439 w 2860627"/>
                <a:gd name="connsiteY21" fmla="*/ 186000 h 3411190"/>
                <a:gd name="connsiteX0" fmla="*/ 2332439 w 2860627"/>
                <a:gd name="connsiteY0" fmla="*/ 186000 h 3411190"/>
                <a:gd name="connsiteX1" fmla="*/ 1525852 w 2860627"/>
                <a:gd name="connsiteY1" fmla="*/ 9249 h 3411190"/>
                <a:gd name="connsiteX2" fmla="*/ 364700 w 2860627"/>
                <a:gd name="connsiteY2" fmla="*/ 1356493 h 3411190"/>
                <a:gd name="connsiteX3" fmla="*/ 160 w 2860627"/>
                <a:gd name="connsiteY3" fmla="*/ 1831519 h 3411190"/>
                <a:gd name="connsiteX4" fmla="*/ 286853 w 2860627"/>
                <a:gd name="connsiteY4" fmla="*/ 2006886 h 3411190"/>
                <a:gd name="connsiteX5" fmla="*/ 207417 w 2860627"/>
                <a:gd name="connsiteY5" fmla="*/ 2187794 h 3411190"/>
                <a:gd name="connsiteX6" fmla="*/ 287242 w 2860627"/>
                <a:gd name="connsiteY6" fmla="*/ 2244414 h 3411190"/>
                <a:gd name="connsiteX7" fmla="*/ 256972 w 2860627"/>
                <a:gd name="connsiteY7" fmla="*/ 2339178 h 3411190"/>
                <a:gd name="connsiteX8" fmla="*/ 368654 w 2860627"/>
                <a:gd name="connsiteY8" fmla="*/ 2452806 h 3411190"/>
                <a:gd name="connsiteX9" fmla="*/ 465657 w 2860627"/>
                <a:gd name="connsiteY9" fmla="*/ 2870369 h 3411190"/>
                <a:gd name="connsiteX10" fmla="*/ 1108723 w 2860627"/>
                <a:gd name="connsiteY10" fmla="*/ 2797319 h 3411190"/>
                <a:gd name="connsiteX11" fmla="*/ 1313164 w 2860627"/>
                <a:gd name="connsiteY11" fmla="*/ 3376539 h 3411190"/>
                <a:gd name="connsiteX12" fmla="*/ 1936108 w 2860627"/>
                <a:gd name="connsiteY12" fmla="*/ 3397581 h 3411190"/>
                <a:gd name="connsiteX13" fmla="*/ 1882503 w 2860627"/>
                <a:gd name="connsiteY13" fmla="*/ 2050383 h 3411190"/>
                <a:gd name="connsiteX14" fmla="*/ 1253957 w 2860627"/>
                <a:gd name="connsiteY14" fmla="*/ 1491117 h 3411190"/>
                <a:gd name="connsiteX15" fmla="*/ 1259713 w 2860627"/>
                <a:gd name="connsiteY15" fmla="*/ 1490781 h 3411190"/>
                <a:gd name="connsiteX16" fmla="*/ 1156260 w 2860627"/>
                <a:gd name="connsiteY16" fmla="*/ 763285 h 3411190"/>
                <a:gd name="connsiteX17" fmla="*/ 2022208 w 2860627"/>
                <a:gd name="connsiteY17" fmla="*/ 559563 h 3411190"/>
                <a:gd name="connsiteX18" fmla="*/ 2336014 w 2860627"/>
                <a:gd name="connsiteY18" fmla="*/ 974343 h 3411190"/>
                <a:gd name="connsiteX19" fmla="*/ 2860627 w 2860627"/>
                <a:gd name="connsiteY19" fmla="*/ 953468 h 3411190"/>
                <a:gd name="connsiteX20" fmla="*/ 2332439 w 2860627"/>
                <a:gd name="connsiteY20" fmla="*/ 186000 h 3411190"/>
                <a:gd name="connsiteX0" fmla="*/ 2332439 w 2860627"/>
                <a:gd name="connsiteY0" fmla="*/ 186000 h 3411190"/>
                <a:gd name="connsiteX1" fmla="*/ 1525852 w 2860627"/>
                <a:gd name="connsiteY1" fmla="*/ 9249 h 3411190"/>
                <a:gd name="connsiteX2" fmla="*/ 364700 w 2860627"/>
                <a:gd name="connsiteY2" fmla="*/ 1356493 h 3411190"/>
                <a:gd name="connsiteX3" fmla="*/ 160 w 2860627"/>
                <a:gd name="connsiteY3" fmla="*/ 1831519 h 3411190"/>
                <a:gd name="connsiteX4" fmla="*/ 286853 w 2860627"/>
                <a:gd name="connsiteY4" fmla="*/ 2006886 h 3411190"/>
                <a:gd name="connsiteX5" fmla="*/ 207417 w 2860627"/>
                <a:gd name="connsiteY5" fmla="*/ 2187794 h 3411190"/>
                <a:gd name="connsiteX6" fmla="*/ 287242 w 2860627"/>
                <a:gd name="connsiteY6" fmla="*/ 2244414 h 3411190"/>
                <a:gd name="connsiteX7" fmla="*/ 256972 w 2860627"/>
                <a:gd name="connsiteY7" fmla="*/ 2339178 h 3411190"/>
                <a:gd name="connsiteX8" fmla="*/ 368654 w 2860627"/>
                <a:gd name="connsiteY8" fmla="*/ 2452806 h 3411190"/>
                <a:gd name="connsiteX9" fmla="*/ 465657 w 2860627"/>
                <a:gd name="connsiteY9" fmla="*/ 2870369 h 3411190"/>
                <a:gd name="connsiteX10" fmla="*/ 1108723 w 2860627"/>
                <a:gd name="connsiteY10" fmla="*/ 2797319 h 3411190"/>
                <a:gd name="connsiteX11" fmla="*/ 1313164 w 2860627"/>
                <a:gd name="connsiteY11" fmla="*/ 3376539 h 3411190"/>
                <a:gd name="connsiteX12" fmla="*/ 1936108 w 2860627"/>
                <a:gd name="connsiteY12" fmla="*/ 3397581 h 3411190"/>
                <a:gd name="connsiteX13" fmla="*/ 1862177 w 2860627"/>
                <a:gd name="connsiteY13" fmla="*/ 2104638 h 3411190"/>
                <a:gd name="connsiteX14" fmla="*/ 1253957 w 2860627"/>
                <a:gd name="connsiteY14" fmla="*/ 1491117 h 3411190"/>
                <a:gd name="connsiteX15" fmla="*/ 1259713 w 2860627"/>
                <a:gd name="connsiteY15" fmla="*/ 1490781 h 3411190"/>
                <a:gd name="connsiteX16" fmla="*/ 1156260 w 2860627"/>
                <a:gd name="connsiteY16" fmla="*/ 763285 h 3411190"/>
                <a:gd name="connsiteX17" fmla="*/ 2022208 w 2860627"/>
                <a:gd name="connsiteY17" fmla="*/ 559563 h 3411190"/>
                <a:gd name="connsiteX18" fmla="*/ 2336014 w 2860627"/>
                <a:gd name="connsiteY18" fmla="*/ 974343 h 3411190"/>
                <a:gd name="connsiteX19" fmla="*/ 2860627 w 2860627"/>
                <a:gd name="connsiteY19" fmla="*/ 953468 h 3411190"/>
                <a:gd name="connsiteX20" fmla="*/ 2332439 w 2860627"/>
                <a:gd name="connsiteY20" fmla="*/ 186000 h 3411190"/>
                <a:gd name="connsiteX0" fmla="*/ 2332439 w 2860627"/>
                <a:gd name="connsiteY0" fmla="*/ 186000 h 3411190"/>
                <a:gd name="connsiteX1" fmla="*/ 1525852 w 2860627"/>
                <a:gd name="connsiteY1" fmla="*/ 9249 h 3411190"/>
                <a:gd name="connsiteX2" fmla="*/ 364700 w 2860627"/>
                <a:gd name="connsiteY2" fmla="*/ 1356493 h 3411190"/>
                <a:gd name="connsiteX3" fmla="*/ 160 w 2860627"/>
                <a:gd name="connsiteY3" fmla="*/ 1831519 h 3411190"/>
                <a:gd name="connsiteX4" fmla="*/ 286853 w 2860627"/>
                <a:gd name="connsiteY4" fmla="*/ 2006886 h 3411190"/>
                <a:gd name="connsiteX5" fmla="*/ 207417 w 2860627"/>
                <a:gd name="connsiteY5" fmla="*/ 2187794 h 3411190"/>
                <a:gd name="connsiteX6" fmla="*/ 287242 w 2860627"/>
                <a:gd name="connsiteY6" fmla="*/ 2244414 h 3411190"/>
                <a:gd name="connsiteX7" fmla="*/ 256972 w 2860627"/>
                <a:gd name="connsiteY7" fmla="*/ 2339178 h 3411190"/>
                <a:gd name="connsiteX8" fmla="*/ 368654 w 2860627"/>
                <a:gd name="connsiteY8" fmla="*/ 2452806 h 3411190"/>
                <a:gd name="connsiteX9" fmla="*/ 465657 w 2860627"/>
                <a:gd name="connsiteY9" fmla="*/ 2870369 h 3411190"/>
                <a:gd name="connsiteX10" fmla="*/ 1108723 w 2860627"/>
                <a:gd name="connsiteY10" fmla="*/ 2797319 h 3411190"/>
                <a:gd name="connsiteX11" fmla="*/ 1313164 w 2860627"/>
                <a:gd name="connsiteY11" fmla="*/ 3376539 h 3411190"/>
                <a:gd name="connsiteX12" fmla="*/ 1936108 w 2860627"/>
                <a:gd name="connsiteY12" fmla="*/ 3397581 h 3411190"/>
                <a:gd name="connsiteX13" fmla="*/ 1862177 w 2860627"/>
                <a:gd name="connsiteY13" fmla="*/ 2104638 h 3411190"/>
                <a:gd name="connsiteX14" fmla="*/ 1253957 w 2860627"/>
                <a:gd name="connsiteY14" fmla="*/ 1491117 h 3411190"/>
                <a:gd name="connsiteX15" fmla="*/ 1259713 w 2860627"/>
                <a:gd name="connsiteY15" fmla="*/ 1490781 h 3411190"/>
                <a:gd name="connsiteX16" fmla="*/ 1156260 w 2860627"/>
                <a:gd name="connsiteY16" fmla="*/ 763285 h 3411190"/>
                <a:gd name="connsiteX17" fmla="*/ 2022208 w 2860627"/>
                <a:gd name="connsiteY17" fmla="*/ 559563 h 3411190"/>
                <a:gd name="connsiteX18" fmla="*/ 2336014 w 2860627"/>
                <a:gd name="connsiteY18" fmla="*/ 974343 h 3411190"/>
                <a:gd name="connsiteX19" fmla="*/ 2860627 w 2860627"/>
                <a:gd name="connsiteY19" fmla="*/ 953468 h 3411190"/>
                <a:gd name="connsiteX20" fmla="*/ 2332439 w 2860627"/>
                <a:gd name="connsiteY20" fmla="*/ 186000 h 3411190"/>
                <a:gd name="connsiteX0" fmla="*/ 2332439 w 2860627"/>
                <a:gd name="connsiteY0" fmla="*/ 186000 h 3411190"/>
                <a:gd name="connsiteX1" fmla="*/ 1525852 w 2860627"/>
                <a:gd name="connsiteY1" fmla="*/ 9249 h 3411190"/>
                <a:gd name="connsiteX2" fmla="*/ 364700 w 2860627"/>
                <a:gd name="connsiteY2" fmla="*/ 1356493 h 3411190"/>
                <a:gd name="connsiteX3" fmla="*/ 160 w 2860627"/>
                <a:gd name="connsiteY3" fmla="*/ 1831519 h 3411190"/>
                <a:gd name="connsiteX4" fmla="*/ 286853 w 2860627"/>
                <a:gd name="connsiteY4" fmla="*/ 2006886 h 3411190"/>
                <a:gd name="connsiteX5" fmla="*/ 207417 w 2860627"/>
                <a:gd name="connsiteY5" fmla="*/ 2187794 h 3411190"/>
                <a:gd name="connsiteX6" fmla="*/ 287242 w 2860627"/>
                <a:gd name="connsiteY6" fmla="*/ 2244414 h 3411190"/>
                <a:gd name="connsiteX7" fmla="*/ 256972 w 2860627"/>
                <a:gd name="connsiteY7" fmla="*/ 2339178 h 3411190"/>
                <a:gd name="connsiteX8" fmla="*/ 368654 w 2860627"/>
                <a:gd name="connsiteY8" fmla="*/ 2452806 h 3411190"/>
                <a:gd name="connsiteX9" fmla="*/ 465657 w 2860627"/>
                <a:gd name="connsiteY9" fmla="*/ 2870369 h 3411190"/>
                <a:gd name="connsiteX10" fmla="*/ 1108723 w 2860627"/>
                <a:gd name="connsiteY10" fmla="*/ 2797319 h 3411190"/>
                <a:gd name="connsiteX11" fmla="*/ 1313164 w 2860627"/>
                <a:gd name="connsiteY11" fmla="*/ 3376539 h 3411190"/>
                <a:gd name="connsiteX12" fmla="*/ 1936108 w 2860627"/>
                <a:gd name="connsiteY12" fmla="*/ 3397581 h 3411190"/>
                <a:gd name="connsiteX13" fmla="*/ 1828840 w 2860627"/>
                <a:gd name="connsiteY13" fmla="*/ 2162380 h 3411190"/>
                <a:gd name="connsiteX14" fmla="*/ 1253957 w 2860627"/>
                <a:gd name="connsiteY14" fmla="*/ 1491117 h 3411190"/>
                <a:gd name="connsiteX15" fmla="*/ 1259713 w 2860627"/>
                <a:gd name="connsiteY15" fmla="*/ 1490781 h 3411190"/>
                <a:gd name="connsiteX16" fmla="*/ 1156260 w 2860627"/>
                <a:gd name="connsiteY16" fmla="*/ 763285 h 3411190"/>
                <a:gd name="connsiteX17" fmla="*/ 2022208 w 2860627"/>
                <a:gd name="connsiteY17" fmla="*/ 559563 h 3411190"/>
                <a:gd name="connsiteX18" fmla="*/ 2336014 w 2860627"/>
                <a:gd name="connsiteY18" fmla="*/ 974343 h 3411190"/>
                <a:gd name="connsiteX19" fmla="*/ 2860627 w 2860627"/>
                <a:gd name="connsiteY19" fmla="*/ 953468 h 3411190"/>
                <a:gd name="connsiteX20" fmla="*/ 2332439 w 2860627"/>
                <a:gd name="connsiteY20" fmla="*/ 186000 h 3411190"/>
                <a:gd name="connsiteX0" fmla="*/ 2332439 w 2860627"/>
                <a:gd name="connsiteY0" fmla="*/ 186000 h 3411190"/>
                <a:gd name="connsiteX1" fmla="*/ 1525852 w 2860627"/>
                <a:gd name="connsiteY1" fmla="*/ 9249 h 3411190"/>
                <a:gd name="connsiteX2" fmla="*/ 364700 w 2860627"/>
                <a:gd name="connsiteY2" fmla="*/ 1356493 h 3411190"/>
                <a:gd name="connsiteX3" fmla="*/ 160 w 2860627"/>
                <a:gd name="connsiteY3" fmla="*/ 1831519 h 3411190"/>
                <a:gd name="connsiteX4" fmla="*/ 286853 w 2860627"/>
                <a:gd name="connsiteY4" fmla="*/ 2006886 h 3411190"/>
                <a:gd name="connsiteX5" fmla="*/ 207417 w 2860627"/>
                <a:gd name="connsiteY5" fmla="*/ 2187794 h 3411190"/>
                <a:gd name="connsiteX6" fmla="*/ 287242 w 2860627"/>
                <a:gd name="connsiteY6" fmla="*/ 2244414 h 3411190"/>
                <a:gd name="connsiteX7" fmla="*/ 256972 w 2860627"/>
                <a:gd name="connsiteY7" fmla="*/ 2339178 h 3411190"/>
                <a:gd name="connsiteX8" fmla="*/ 368654 w 2860627"/>
                <a:gd name="connsiteY8" fmla="*/ 2452806 h 3411190"/>
                <a:gd name="connsiteX9" fmla="*/ 465657 w 2860627"/>
                <a:gd name="connsiteY9" fmla="*/ 2870369 h 3411190"/>
                <a:gd name="connsiteX10" fmla="*/ 1108723 w 2860627"/>
                <a:gd name="connsiteY10" fmla="*/ 2797319 h 3411190"/>
                <a:gd name="connsiteX11" fmla="*/ 1313164 w 2860627"/>
                <a:gd name="connsiteY11" fmla="*/ 3376539 h 3411190"/>
                <a:gd name="connsiteX12" fmla="*/ 1936108 w 2860627"/>
                <a:gd name="connsiteY12" fmla="*/ 3397581 h 3411190"/>
                <a:gd name="connsiteX13" fmla="*/ 1828840 w 2860627"/>
                <a:gd name="connsiteY13" fmla="*/ 2162380 h 3411190"/>
                <a:gd name="connsiteX14" fmla="*/ 1253957 w 2860627"/>
                <a:gd name="connsiteY14" fmla="*/ 1491117 h 3411190"/>
                <a:gd name="connsiteX15" fmla="*/ 1259713 w 2860627"/>
                <a:gd name="connsiteY15" fmla="*/ 1490781 h 3411190"/>
                <a:gd name="connsiteX16" fmla="*/ 1156260 w 2860627"/>
                <a:gd name="connsiteY16" fmla="*/ 763285 h 3411190"/>
                <a:gd name="connsiteX17" fmla="*/ 2022208 w 2860627"/>
                <a:gd name="connsiteY17" fmla="*/ 559563 h 3411190"/>
                <a:gd name="connsiteX18" fmla="*/ 2336014 w 2860627"/>
                <a:gd name="connsiteY18" fmla="*/ 974343 h 3411190"/>
                <a:gd name="connsiteX19" fmla="*/ 2860627 w 2860627"/>
                <a:gd name="connsiteY19" fmla="*/ 953468 h 3411190"/>
                <a:gd name="connsiteX20" fmla="*/ 2332439 w 2860627"/>
                <a:gd name="connsiteY20" fmla="*/ 186000 h 3411190"/>
                <a:gd name="connsiteX0" fmla="*/ 2332439 w 2860627"/>
                <a:gd name="connsiteY0" fmla="*/ 186000 h 3411190"/>
                <a:gd name="connsiteX1" fmla="*/ 1525852 w 2860627"/>
                <a:gd name="connsiteY1" fmla="*/ 9249 h 3411190"/>
                <a:gd name="connsiteX2" fmla="*/ 364700 w 2860627"/>
                <a:gd name="connsiteY2" fmla="*/ 1356493 h 3411190"/>
                <a:gd name="connsiteX3" fmla="*/ 160 w 2860627"/>
                <a:gd name="connsiteY3" fmla="*/ 1831519 h 3411190"/>
                <a:gd name="connsiteX4" fmla="*/ 286853 w 2860627"/>
                <a:gd name="connsiteY4" fmla="*/ 2006886 h 3411190"/>
                <a:gd name="connsiteX5" fmla="*/ 207417 w 2860627"/>
                <a:gd name="connsiteY5" fmla="*/ 2187794 h 3411190"/>
                <a:gd name="connsiteX6" fmla="*/ 287242 w 2860627"/>
                <a:gd name="connsiteY6" fmla="*/ 2244414 h 3411190"/>
                <a:gd name="connsiteX7" fmla="*/ 256972 w 2860627"/>
                <a:gd name="connsiteY7" fmla="*/ 2339178 h 3411190"/>
                <a:gd name="connsiteX8" fmla="*/ 368654 w 2860627"/>
                <a:gd name="connsiteY8" fmla="*/ 2452806 h 3411190"/>
                <a:gd name="connsiteX9" fmla="*/ 465657 w 2860627"/>
                <a:gd name="connsiteY9" fmla="*/ 2870369 h 3411190"/>
                <a:gd name="connsiteX10" fmla="*/ 1108723 w 2860627"/>
                <a:gd name="connsiteY10" fmla="*/ 2797319 h 3411190"/>
                <a:gd name="connsiteX11" fmla="*/ 1313164 w 2860627"/>
                <a:gd name="connsiteY11" fmla="*/ 3376539 h 3411190"/>
                <a:gd name="connsiteX12" fmla="*/ 1936108 w 2860627"/>
                <a:gd name="connsiteY12" fmla="*/ 3397581 h 3411190"/>
                <a:gd name="connsiteX13" fmla="*/ 1828840 w 2860627"/>
                <a:gd name="connsiteY13" fmla="*/ 2162380 h 3411190"/>
                <a:gd name="connsiteX14" fmla="*/ 1253957 w 2860627"/>
                <a:gd name="connsiteY14" fmla="*/ 1491117 h 3411190"/>
                <a:gd name="connsiteX15" fmla="*/ 1259713 w 2860627"/>
                <a:gd name="connsiteY15" fmla="*/ 1490781 h 3411190"/>
                <a:gd name="connsiteX16" fmla="*/ 1156260 w 2860627"/>
                <a:gd name="connsiteY16" fmla="*/ 763285 h 3411190"/>
                <a:gd name="connsiteX17" fmla="*/ 2022208 w 2860627"/>
                <a:gd name="connsiteY17" fmla="*/ 559563 h 3411190"/>
                <a:gd name="connsiteX18" fmla="*/ 2336014 w 2860627"/>
                <a:gd name="connsiteY18" fmla="*/ 974343 h 3411190"/>
                <a:gd name="connsiteX19" fmla="*/ 2860627 w 2860627"/>
                <a:gd name="connsiteY19" fmla="*/ 953468 h 3411190"/>
                <a:gd name="connsiteX20" fmla="*/ 2332439 w 2860627"/>
                <a:gd name="connsiteY20" fmla="*/ 186000 h 3411190"/>
                <a:gd name="connsiteX0" fmla="*/ 2332439 w 2860627"/>
                <a:gd name="connsiteY0" fmla="*/ 186000 h 3411190"/>
                <a:gd name="connsiteX1" fmla="*/ 1525852 w 2860627"/>
                <a:gd name="connsiteY1" fmla="*/ 9249 h 3411190"/>
                <a:gd name="connsiteX2" fmla="*/ 364700 w 2860627"/>
                <a:gd name="connsiteY2" fmla="*/ 1356493 h 3411190"/>
                <a:gd name="connsiteX3" fmla="*/ 160 w 2860627"/>
                <a:gd name="connsiteY3" fmla="*/ 1831519 h 3411190"/>
                <a:gd name="connsiteX4" fmla="*/ 286853 w 2860627"/>
                <a:gd name="connsiteY4" fmla="*/ 2006886 h 3411190"/>
                <a:gd name="connsiteX5" fmla="*/ 207417 w 2860627"/>
                <a:gd name="connsiteY5" fmla="*/ 2187794 h 3411190"/>
                <a:gd name="connsiteX6" fmla="*/ 287242 w 2860627"/>
                <a:gd name="connsiteY6" fmla="*/ 2244414 h 3411190"/>
                <a:gd name="connsiteX7" fmla="*/ 256972 w 2860627"/>
                <a:gd name="connsiteY7" fmla="*/ 2339178 h 3411190"/>
                <a:gd name="connsiteX8" fmla="*/ 368654 w 2860627"/>
                <a:gd name="connsiteY8" fmla="*/ 2452806 h 3411190"/>
                <a:gd name="connsiteX9" fmla="*/ 465657 w 2860627"/>
                <a:gd name="connsiteY9" fmla="*/ 2870369 h 3411190"/>
                <a:gd name="connsiteX10" fmla="*/ 1108723 w 2860627"/>
                <a:gd name="connsiteY10" fmla="*/ 2797319 h 3411190"/>
                <a:gd name="connsiteX11" fmla="*/ 1313164 w 2860627"/>
                <a:gd name="connsiteY11" fmla="*/ 3376539 h 3411190"/>
                <a:gd name="connsiteX12" fmla="*/ 1936108 w 2860627"/>
                <a:gd name="connsiteY12" fmla="*/ 3397581 h 3411190"/>
                <a:gd name="connsiteX13" fmla="*/ 1886582 w 2860627"/>
                <a:gd name="connsiteY13" fmla="*/ 2195718 h 3411190"/>
                <a:gd name="connsiteX14" fmla="*/ 1253957 w 2860627"/>
                <a:gd name="connsiteY14" fmla="*/ 1491117 h 3411190"/>
                <a:gd name="connsiteX15" fmla="*/ 1259713 w 2860627"/>
                <a:gd name="connsiteY15" fmla="*/ 1490781 h 3411190"/>
                <a:gd name="connsiteX16" fmla="*/ 1156260 w 2860627"/>
                <a:gd name="connsiteY16" fmla="*/ 763285 h 3411190"/>
                <a:gd name="connsiteX17" fmla="*/ 2022208 w 2860627"/>
                <a:gd name="connsiteY17" fmla="*/ 559563 h 3411190"/>
                <a:gd name="connsiteX18" fmla="*/ 2336014 w 2860627"/>
                <a:gd name="connsiteY18" fmla="*/ 974343 h 3411190"/>
                <a:gd name="connsiteX19" fmla="*/ 2860627 w 2860627"/>
                <a:gd name="connsiteY19" fmla="*/ 953468 h 3411190"/>
                <a:gd name="connsiteX20" fmla="*/ 2332439 w 2860627"/>
                <a:gd name="connsiteY20" fmla="*/ 186000 h 3411190"/>
                <a:gd name="connsiteX0" fmla="*/ 2332439 w 2860627"/>
                <a:gd name="connsiteY0" fmla="*/ 186000 h 3411190"/>
                <a:gd name="connsiteX1" fmla="*/ 1525852 w 2860627"/>
                <a:gd name="connsiteY1" fmla="*/ 9249 h 3411190"/>
                <a:gd name="connsiteX2" fmla="*/ 364700 w 2860627"/>
                <a:gd name="connsiteY2" fmla="*/ 1356493 h 3411190"/>
                <a:gd name="connsiteX3" fmla="*/ 160 w 2860627"/>
                <a:gd name="connsiteY3" fmla="*/ 1831519 h 3411190"/>
                <a:gd name="connsiteX4" fmla="*/ 286853 w 2860627"/>
                <a:gd name="connsiteY4" fmla="*/ 2006886 h 3411190"/>
                <a:gd name="connsiteX5" fmla="*/ 207417 w 2860627"/>
                <a:gd name="connsiteY5" fmla="*/ 2187794 h 3411190"/>
                <a:gd name="connsiteX6" fmla="*/ 287242 w 2860627"/>
                <a:gd name="connsiteY6" fmla="*/ 2244414 h 3411190"/>
                <a:gd name="connsiteX7" fmla="*/ 256972 w 2860627"/>
                <a:gd name="connsiteY7" fmla="*/ 2339178 h 3411190"/>
                <a:gd name="connsiteX8" fmla="*/ 368654 w 2860627"/>
                <a:gd name="connsiteY8" fmla="*/ 2452806 h 3411190"/>
                <a:gd name="connsiteX9" fmla="*/ 465657 w 2860627"/>
                <a:gd name="connsiteY9" fmla="*/ 2870369 h 3411190"/>
                <a:gd name="connsiteX10" fmla="*/ 1108723 w 2860627"/>
                <a:gd name="connsiteY10" fmla="*/ 2797319 h 3411190"/>
                <a:gd name="connsiteX11" fmla="*/ 1313164 w 2860627"/>
                <a:gd name="connsiteY11" fmla="*/ 3376539 h 3411190"/>
                <a:gd name="connsiteX12" fmla="*/ 1936108 w 2860627"/>
                <a:gd name="connsiteY12" fmla="*/ 3397581 h 3411190"/>
                <a:gd name="connsiteX13" fmla="*/ 1886582 w 2860627"/>
                <a:gd name="connsiteY13" fmla="*/ 2195718 h 3411190"/>
                <a:gd name="connsiteX14" fmla="*/ 1253957 w 2860627"/>
                <a:gd name="connsiteY14" fmla="*/ 1491117 h 3411190"/>
                <a:gd name="connsiteX15" fmla="*/ 1259713 w 2860627"/>
                <a:gd name="connsiteY15" fmla="*/ 1490781 h 3411190"/>
                <a:gd name="connsiteX16" fmla="*/ 1156260 w 2860627"/>
                <a:gd name="connsiteY16" fmla="*/ 763285 h 3411190"/>
                <a:gd name="connsiteX17" fmla="*/ 2022208 w 2860627"/>
                <a:gd name="connsiteY17" fmla="*/ 559563 h 3411190"/>
                <a:gd name="connsiteX18" fmla="*/ 2336014 w 2860627"/>
                <a:gd name="connsiteY18" fmla="*/ 974343 h 3411190"/>
                <a:gd name="connsiteX19" fmla="*/ 2860627 w 2860627"/>
                <a:gd name="connsiteY19" fmla="*/ 953468 h 3411190"/>
                <a:gd name="connsiteX20" fmla="*/ 2332439 w 2860627"/>
                <a:gd name="connsiteY20" fmla="*/ 186000 h 34111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860627" h="3411190">
                  <a:moveTo>
                    <a:pt x="2332439" y="186000"/>
                  </a:moveTo>
                  <a:cubicBezTo>
                    <a:pt x="2114028" y="67375"/>
                    <a:pt x="1894506" y="-31252"/>
                    <a:pt x="1525852" y="9249"/>
                  </a:cubicBezTo>
                  <a:cubicBezTo>
                    <a:pt x="735732" y="27225"/>
                    <a:pt x="265149" y="734924"/>
                    <a:pt x="364700" y="1356493"/>
                  </a:cubicBezTo>
                  <a:cubicBezTo>
                    <a:pt x="243187" y="1514835"/>
                    <a:pt x="-7219" y="1802068"/>
                    <a:pt x="160" y="1831519"/>
                  </a:cubicBezTo>
                  <a:cubicBezTo>
                    <a:pt x="17130" y="1925603"/>
                    <a:pt x="185001" y="1956813"/>
                    <a:pt x="286853" y="2006886"/>
                  </a:cubicBezTo>
                  <a:cubicBezTo>
                    <a:pt x="253040" y="2069284"/>
                    <a:pt x="200362" y="2166263"/>
                    <a:pt x="207417" y="2187794"/>
                  </a:cubicBezTo>
                  <a:cubicBezTo>
                    <a:pt x="222499" y="2208763"/>
                    <a:pt x="256442" y="2226588"/>
                    <a:pt x="287242" y="2244414"/>
                  </a:cubicBezTo>
                  <a:cubicBezTo>
                    <a:pt x="277153" y="2276002"/>
                    <a:pt x="241912" y="2313878"/>
                    <a:pt x="256972" y="2339178"/>
                  </a:cubicBezTo>
                  <a:cubicBezTo>
                    <a:pt x="285816" y="2378102"/>
                    <a:pt x="349241" y="2404451"/>
                    <a:pt x="368654" y="2452806"/>
                  </a:cubicBezTo>
                  <a:cubicBezTo>
                    <a:pt x="412514" y="2527024"/>
                    <a:pt x="255179" y="2774145"/>
                    <a:pt x="465657" y="2870369"/>
                  </a:cubicBezTo>
                  <a:cubicBezTo>
                    <a:pt x="653816" y="2944521"/>
                    <a:pt x="911133" y="2842626"/>
                    <a:pt x="1108723" y="2797319"/>
                  </a:cubicBezTo>
                  <a:cubicBezTo>
                    <a:pt x="1261750" y="2755661"/>
                    <a:pt x="1267023" y="3179274"/>
                    <a:pt x="1313164" y="3376539"/>
                  </a:cubicBezTo>
                  <a:cubicBezTo>
                    <a:pt x="1541931" y="3416747"/>
                    <a:pt x="1746247" y="3419423"/>
                    <a:pt x="1936108" y="3397581"/>
                  </a:cubicBezTo>
                  <a:cubicBezTo>
                    <a:pt x="1911464" y="2966600"/>
                    <a:pt x="1933512" y="2397598"/>
                    <a:pt x="1886582" y="2195718"/>
                  </a:cubicBezTo>
                  <a:cubicBezTo>
                    <a:pt x="1843777" y="1980896"/>
                    <a:pt x="1445585" y="1714871"/>
                    <a:pt x="1253957" y="1491117"/>
                  </a:cubicBezTo>
                  <a:lnTo>
                    <a:pt x="1259713" y="1490781"/>
                  </a:lnTo>
                  <a:cubicBezTo>
                    <a:pt x="1069359" y="1294123"/>
                    <a:pt x="1020028" y="999248"/>
                    <a:pt x="1156260" y="763285"/>
                  </a:cubicBezTo>
                  <a:cubicBezTo>
                    <a:pt x="1324542" y="471813"/>
                    <a:pt x="1712240" y="380603"/>
                    <a:pt x="2022208" y="559563"/>
                  </a:cubicBezTo>
                  <a:cubicBezTo>
                    <a:pt x="2187368" y="654919"/>
                    <a:pt x="2297137" y="807738"/>
                    <a:pt x="2336014" y="974343"/>
                  </a:cubicBezTo>
                  <a:lnTo>
                    <a:pt x="2860627" y="953468"/>
                  </a:lnTo>
                  <a:cubicBezTo>
                    <a:pt x="2773794" y="641332"/>
                    <a:pt x="2600917" y="331818"/>
                    <a:pt x="2332439" y="18600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28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2701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  <p:sp>
          <p:nvSpPr>
            <p:cNvPr id="97" name="Oval 96">
              <a:extLst>
                <a:ext uri="{FF2B5EF4-FFF2-40B4-BE49-F238E27FC236}">
                  <a16:creationId xmlns:a16="http://schemas.microsoft.com/office/drawing/2014/main" id="{E5D551BF-0777-1A09-6B3E-0F57025770FD}"/>
                </a:ext>
              </a:extLst>
            </p:cNvPr>
            <p:cNvSpPr/>
            <p:nvPr/>
          </p:nvSpPr>
          <p:spPr>
            <a:xfrm>
              <a:off x="395536" y="4869725"/>
              <a:ext cx="852711" cy="852711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28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2701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06546909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E4CB5DCD-88E0-798E-B2DB-D0EE5E9B3F26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517212" y="427698"/>
            <a:ext cx="3600000" cy="3600000"/>
          </a:xfrm>
          <a:prstGeom prst="diamond">
            <a:avLst/>
          </a:prstGeom>
          <a:noFill/>
          <a:ln w="76200">
            <a:solidFill>
              <a:schemeClr val="bg1"/>
            </a:solidFill>
          </a:ln>
          <a:effectLst/>
        </p:spPr>
      </p:pic>
      <p:pic>
        <p:nvPicPr>
          <p:cNvPr id="9" name="Picture Placeholder 8" descr="Two men playing football on a field&#10;&#10;AI-generated content may be incorrect.">
            <a:extLst>
              <a:ext uri="{FF2B5EF4-FFF2-40B4-BE49-F238E27FC236}">
                <a16:creationId xmlns:a16="http://schemas.microsoft.com/office/drawing/2014/main" id="{18C9F76D-684E-6BD5-3DC0-83833173E991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  <a:ext uri="{837473B0-CC2E-450A-ABE3-18F120FF3D39}">
                <a1611:picAttrSrcUrl xmlns:a1611="http://schemas.microsoft.com/office/drawing/2016/11/main" r:id="rId4"/>
              </a:ext>
            </a:extLst>
          </a:blip>
          <a:srcRect/>
          <a:stretch>
            <a:fillRect/>
          </a:stretch>
        </p:blipFill>
        <p:spPr>
          <a:xfrm>
            <a:off x="1954213" y="2836863"/>
            <a:ext cx="3598862" cy="3600450"/>
          </a:xfr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E5F9F078-8358-7281-7434-BDB0F8DAB9B7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4407524" y="2251417"/>
            <a:ext cx="1980000" cy="1980000"/>
          </a:xfrm>
          <a:prstGeom prst="diamond">
            <a:avLst/>
          </a:prstGeom>
          <a:noFill/>
          <a:ln w="76200">
            <a:solidFill>
              <a:schemeClr val="bg1"/>
            </a:solidFill>
          </a:ln>
          <a:effectLst/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94560A4F-E696-B1AE-89B6-4AC8F4CF36BC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1"/>
          <a:stretch>
            <a:fillRect/>
          </a:stretch>
        </p:blipFill>
        <p:spPr>
          <a:xfrm>
            <a:off x="636104" y="2676913"/>
            <a:ext cx="1980000" cy="1980000"/>
          </a:xfrm>
          <a:prstGeom prst="diamond">
            <a:avLst/>
          </a:prstGeom>
          <a:noFill/>
          <a:effectLst/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0D880B0A-F66F-A3F5-D7F8-B69366E4FC7B}"/>
              </a:ext>
            </a:extLst>
          </p:cNvPr>
          <p:cNvSpPr txBox="1"/>
          <p:nvPr/>
        </p:nvSpPr>
        <p:spPr>
          <a:xfrm>
            <a:off x="6606362" y="904259"/>
            <a:ext cx="6097772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000" b="1" dirty="0"/>
              <a:t>Preparing to become Sustainability Expert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2DE71B2E-877D-A0D9-F018-B23106220FE7}"/>
              </a:ext>
            </a:extLst>
          </p:cNvPr>
          <p:cNvSpPr txBox="1"/>
          <p:nvPr/>
        </p:nvSpPr>
        <p:spPr>
          <a:xfrm>
            <a:off x="6741592" y="2487419"/>
            <a:ext cx="5072488" cy="329320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buAutoNum type="arabicPeriod"/>
            </a:pPr>
            <a:r>
              <a:rPr lang="en-US" sz="1600" b="1" dirty="0">
                <a:latin typeface="+mj-lt"/>
              </a:rPr>
              <a:t>Academic Qualifications</a:t>
            </a:r>
          </a:p>
          <a:p>
            <a:pPr lvl="1"/>
            <a:endParaRPr lang="en-US" sz="1600" b="1" dirty="0">
              <a:latin typeface="+mj-lt"/>
            </a:endParaRPr>
          </a:p>
          <a:p>
            <a:pPr marL="342900" indent="-342900">
              <a:buAutoNum type="arabicPeriod"/>
            </a:pPr>
            <a:r>
              <a:rPr lang="en-US" sz="1600" b="1" dirty="0">
                <a:latin typeface="+mj-lt"/>
              </a:rPr>
              <a:t>Core Knowledge Areas</a:t>
            </a:r>
          </a:p>
          <a:p>
            <a:pPr marL="457200" lvl="0" indent="-223838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n-US" altLang="en-US" sz="1600" dirty="0">
                <a:latin typeface="+mj-lt"/>
              </a:rPr>
              <a:t>Climate Change Science and Carbon Accounting </a:t>
            </a:r>
          </a:p>
          <a:p>
            <a:pPr marL="457200" lvl="0" indent="-223838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n-US" altLang="en-US" sz="1600" dirty="0">
                <a:latin typeface="+mj-lt"/>
              </a:rPr>
              <a:t>Circular Economy Principles </a:t>
            </a:r>
          </a:p>
          <a:p>
            <a:pPr marL="457200" lvl="0" indent="-223838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n-US" altLang="en-US" sz="1600" dirty="0">
                <a:latin typeface="+mj-lt"/>
              </a:rPr>
              <a:t>Sustainable Supply Chain Management </a:t>
            </a:r>
          </a:p>
          <a:p>
            <a:pPr marL="457200" lvl="0" indent="-223838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n-US" altLang="en-US" sz="1600" dirty="0">
                <a:latin typeface="+mj-lt"/>
              </a:rPr>
              <a:t>Environmental Regulations and Compliance  </a:t>
            </a:r>
          </a:p>
          <a:p>
            <a:pPr marL="457200" lvl="0" indent="-223838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n-US" altLang="en-US" sz="1600" dirty="0">
                <a:latin typeface="+mj-lt"/>
              </a:rPr>
              <a:t>Corporate ESG Reporting Frameworks (GRI, SASB, TCFD) </a:t>
            </a:r>
          </a:p>
          <a:p>
            <a:pPr marL="457200" lvl="0" indent="-223838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n-US" altLang="en-US" sz="1600" dirty="0">
                <a:latin typeface="+mj-lt"/>
              </a:rPr>
              <a:t>Human Rights and Social Impact in Business </a:t>
            </a:r>
          </a:p>
          <a:p>
            <a:pPr marL="457200" lvl="0" indent="-223838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n-US" altLang="en-US" sz="1600" dirty="0">
                <a:latin typeface="+mj-lt"/>
              </a:rPr>
              <a:t>Renewable Energy and Resource Efficiency </a:t>
            </a:r>
          </a:p>
          <a:p>
            <a:pPr marL="233362" lvl="0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altLang="en-US" sz="1600" dirty="0">
              <a:latin typeface="+mj-lt"/>
            </a:endParaRPr>
          </a:p>
          <a:p>
            <a:r>
              <a:rPr lang="en-US" sz="1600" b="1" dirty="0">
                <a:latin typeface="+mj-lt"/>
              </a:rPr>
              <a:t>3. Technical &amp; Analytical Skills</a:t>
            </a:r>
          </a:p>
        </p:txBody>
      </p:sp>
    </p:spTree>
    <p:extLst>
      <p:ext uri="{BB962C8B-B14F-4D97-AF65-F5344CB8AC3E}">
        <p14:creationId xmlns:p14="http://schemas.microsoft.com/office/powerpoint/2010/main" val="130424865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6F3C8ADB-767D-6665-D37B-BE6FE8C5B32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7543948" y="509630"/>
            <a:ext cx="3898604" cy="724247"/>
          </a:xfrm>
        </p:spPr>
        <p:txBody>
          <a:bodyPr/>
          <a:lstStyle/>
          <a:p>
            <a:pPr algn="r"/>
            <a:r>
              <a:rPr lang="en-US" dirty="0"/>
              <a:t>Skill set</a:t>
            </a:r>
          </a:p>
        </p:txBody>
      </p:sp>
      <p:sp>
        <p:nvSpPr>
          <p:cNvPr id="3" name="AutoShape 2" descr="Pile Of Lego Block Bricks On Green Baseplate Stock Photo - Download Image  Now - Lego, Photography, No People - iStock">
            <a:extLst>
              <a:ext uri="{FF2B5EF4-FFF2-40B4-BE49-F238E27FC236}">
                <a16:creationId xmlns:a16="http://schemas.microsoft.com/office/drawing/2014/main" id="{FFF2732C-9B47-9A05-F979-AD2F640EE41B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01070" y="2234609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D3038B1-1E1D-2C1B-451F-DC69DE6F473C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8271" y="1786269"/>
            <a:ext cx="2951139" cy="2579835"/>
          </a:xfrm>
          <a:prstGeom prst="rect">
            <a:avLst/>
          </a:prstGeom>
        </p:spPr>
      </p:pic>
      <p:pic>
        <p:nvPicPr>
          <p:cNvPr id="5124" name="Picture 4" descr="Small lego house : r/lego">
            <a:extLst>
              <a:ext uri="{FF2B5EF4-FFF2-40B4-BE49-F238E27FC236}">
                <a16:creationId xmlns:a16="http://schemas.microsoft.com/office/drawing/2014/main" id="{D6A8D04F-88F2-F6E3-FA08-928124C8023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104168" y="1786269"/>
            <a:ext cx="3439780" cy="25798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066ED517-AE88-33AF-55DE-801E0244906D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02772" y="1785048"/>
            <a:ext cx="3439780" cy="2579835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8268F88A-1E5B-BC79-6273-CA6D6E6505E6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4087" y="4918496"/>
            <a:ext cx="5299971" cy="1384995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 b="1" dirty="0"/>
              <a:t>Technical &amp; Analytical Skills</a:t>
            </a:r>
            <a:endParaRPr kumimoji="0" lang="en-US" altLang="en-US" sz="12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n-US" altLang="en-US" sz="12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Data Analysis &amp; Reporting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: </a:t>
            </a:r>
          </a:p>
          <a:p>
            <a:pPr marL="742950" lvl="1" indent="-28575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Excel, Power BI, or Tableau for sustainability metrics </a:t>
            </a:r>
          </a:p>
          <a:p>
            <a:pPr marL="742950" lvl="1" indent="-28575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Life Cycle Assessment (LCA) tools </a:t>
            </a: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n-US" altLang="en-US" sz="12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Digital Tools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: </a:t>
            </a:r>
          </a:p>
          <a:p>
            <a:pPr marL="742950" lvl="1" indent="-28575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Familiarity with sustainability software (e.g., </a:t>
            </a:r>
            <a:r>
              <a:rPr kumimoji="0" lang="en-US" alt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EcoVadis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, </a:t>
            </a:r>
            <a:r>
              <a:rPr kumimoji="0" lang="en-US" alt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Sphera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)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3392185-2834-1B26-C506-8AE4C2B37096}"/>
              </a:ext>
            </a:extLst>
          </p:cNvPr>
          <p:cNvSpPr txBox="1"/>
          <p:nvPr/>
        </p:nvSpPr>
        <p:spPr>
          <a:xfrm>
            <a:off x="6205870" y="4903107"/>
            <a:ext cx="5236682" cy="1415772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pPr>
              <a:buNone/>
            </a:pPr>
            <a:r>
              <a:rPr lang="en-US" sz="1400" b="1" dirty="0"/>
              <a:t>Soft Skills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dirty="0"/>
              <a:t>Critical thinking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dirty="0"/>
              <a:t>Strategic Thinking &amp; Problem Solving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dirty="0"/>
              <a:t>Stakeholder Engagement &amp; Communication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dirty="0"/>
              <a:t>Negotiation and Collaboration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dirty="0"/>
              <a:t>Responsible and ownership </a:t>
            </a:r>
          </a:p>
          <a:p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28030297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8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FBA95EE-AFBD-0CE9-943D-3057F02203C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TextBox 33">
            <a:extLst>
              <a:ext uri="{FF2B5EF4-FFF2-40B4-BE49-F238E27FC236}">
                <a16:creationId xmlns:a16="http://schemas.microsoft.com/office/drawing/2014/main" id="{54175C85-A770-A61F-6481-3B302A9E3080}"/>
              </a:ext>
            </a:extLst>
          </p:cNvPr>
          <p:cNvSpPr txBox="1"/>
          <p:nvPr/>
        </p:nvSpPr>
        <p:spPr>
          <a:xfrm>
            <a:off x="6378245" y="2380016"/>
            <a:ext cx="4413010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lvl="0" defTabSz="914286">
              <a:defRPr/>
            </a:pPr>
            <a:r>
              <a:rPr kumimoji="0" lang="en-GB" altLang="ko-KR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cs typeface="Arial" pitchFamily="34" charset="0"/>
              </a:rPr>
              <a:t>Q&amp;A</a:t>
            </a:r>
            <a:r>
              <a:rPr lang="en-GB" altLang="ko-KR" sz="3200" dirty="0">
                <a:solidFill>
                  <a:prstClr val="white"/>
                </a:solidFill>
                <a:cs typeface="Arial" pitchFamily="34" charset="0"/>
              </a:rPr>
              <a:t> session 3</a:t>
            </a:r>
            <a:endParaRPr kumimoji="0" lang="ko-KR" altLang="en-US" sz="3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cs typeface="Arial" pitchFamily="34" charset="0"/>
            </a:endParaRPr>
          </a:p>
        </p:txBody>
      </p:sp>
      <p:grpSp>
        <p:nvGrpSpPr>
          <p:cNvPr id="35" name="Group 34">
            <a:extLst>
              <a:ext uri="{FF2B5EF4-FFF2-40B4-BE49-F238E27FC236}">
                <a16:creationId xmlns:a16="http://schemas.microsoft.com/office/drawing/2014/main" id="{151BEAFE-D136-7F34-03A0-AEBE453E8B90}"/>
              </a:ext>
            </a:extLst>
          </p:cNvPr>
          <p:cNvGrpSpPr/>
          <p:nvPr/>
        </p:nvGrpSpPr>
        <p:grpSpPr>
          <a:xfrm>
            <a:off x="1682990" y="2375706"/>
            <a:ext cx="589085" cy="589085"/>
            <a:chOff x="1582614" y="2839915"/>
            <a:chExt cx="589085" cy="589085"/>
          </a:xfrm>
        </p:grpSpPr>
        <p:sp>
          <p:nvSpPr>
            <p:cNvPr id="36" name="Rectangle 35">
              <a:extLst>
                <a:ext uri="{FF2B5EF4-FFF2-40B4-BE49-F238E27FC236}">
                  <a16:creationId xmlns:a16="http://schemas.microsoft.com/office/drawing/2014/main" id="{F9B205A2-40A2-A0F5-6842-B740993A560A}"/>
                </a:ext>
              </a:extLst>
            </p:cNvPr>
            <p:cNvSpPr/>
            <p:nvPr/>
          </p:nvSpPr>
          <p:spPr>
            <a:xfrm>
              <a:off x="1582614" y="2839915"/>
              <a:ext cx="137160" cy="58908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28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  <p:sp>
          <p:nvSpPr>
            <p:cNvPr id="37" name="Rectangle 36">
              <a:extLst>
                <a:ext uri="{FF2B5EF4-FFF2-40B4-BE49-F238E27FC236}">
                  <a16:creationId xmlns:a16="http://schemas.microsoft.com/office/drawing/2014/main" id="{A4637C16-ACA1-A607-1696-44C35E4090E9}"/>
                </a:ext>
              </a:extLst>
            </p:cNvPr>
            <p:cNvSpPr/>
            <p:nvPr/>
          </p:nvSpPr>
          <p:spPr>
            <a:xfrm rot="5400000">
              <a:off x="1808577" y="2613952"/>
              <a:ext cx="137160" cy="58908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28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</p:grpSp>
      <p:grpSp>
        <p:nvGrpSpPr>
          <p:cNvPr id="38" name="Group 37">
            <a:extLst>
              <a:ext uri="{FF2B5EF4-FFF2-40B4-BE49-F238E27FC236}">
                <a16:creationId xmlns:a16="http://schemas.microsoft.com/office/drawing/2014/main" id="{A6001BB0-5E6E-CC32-394D-1DB8B0A59027}"/>
              </a:ext>
            </a:extLst>
          </p:cNvPr>
          <p:cNvGrpSpPr/>
          <p:nvPr/>
        </p:nvGrpSpPr>
        <p:grpSpPr>
          <a:xfrm rot="5400000">
            <a:off x="4536113" y="2375706"/>
            <a:ext cx="589085" cy="589085"/>
            <a:chOff x="1582614" y="2839915"/>
            <a:chExt cx="589085" cy="589085"/>
          </a:xfrm>
        </p:grpSpPr>
        <p:sp>
          <p:nvSpPr>
            <p:cNvPr id="39" name="Rectangle 38">
              <a:extLst>
                <a:ext uri="{FF2B5EF4-FFF2-40B4-BE49-F238E27FC236}">
                  <a16:creationId xmlns:a16="http://schemas.microsoft.com/office/drawing/2014/main" id="{7F8965B0-A65D-7184-0827-FD3AFD1D439D}"/>
                </a:ext>
              </a:extLst>
            </p:cNvPr>
            <p:cNvSpPr/>
            <p:nvPr/>
          </p:nvSpPr>
          <p:spPr>
            <a:xfrm>
              <a:off x="1582614" y="2839915"/>
              <a:ext cx="137160" cy="58908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28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  <p:sp>
          <p:nvSpPr>
            <p:cNvPr id="40" name="Rectangle 39">
              <a:extLst>
                <a:ext uri="{FF2B5EF4-FFF2-40B4-BE49-F238E27FC236}">
                  <a16:creationId xmlns:a16="http://schemas.microsoft.com/office/drawing/2014/main" id="{3676D1B4-D09B-D81A-1231-323E33088E00}"/>
                </a:ext>
              </a:extLst>
            </p:cNvPr>
            <p:cNvSpPr/>
            <p:nvPr/>
          </p:nvSpPr>
          <p:spPr>
            <a:xfrm rot="5400000">
              <a:off x="1808577" y="2613952"/>
              <a:ext cx="137160" cy="58908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28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</p:grpSp>
      <p:grpSp>
        <p:nvGrpSpPr>
          <p:cNvPr id="41" name="Group 40">
            <a:extLst>
              <a:ext uri="{FF2B5EF4-FFF2-40B4-BE49-F238E27FC236}">
                <a16:creationId xmlns:a16="http://schemas.microsoft.com/office/drawing/2014/main" id="{36B1B4B7-B668-2B94-0D4C-BEB513215AD6}"/>
              </a:ext>
            </a:extLst>
          </p:cNvPr>
          <p:cNvGrpSpPr/>
          <p:nvPr/>
        </p:nvGrpSpPr>
        <p:grpSpPr>
          <a:xfrm flipV="1">
            <a:off x="1682990" y="5224373"/>
            <a:ext cx="589085" cy="589085"/>
            <a:chOff x="1582614" y="2839915"/>
            <a:chExt cx="589085" cy="589085"/>
          </a:xfrm>
        </p:grpSpPr>
        <p:sp>
          <p:nvSpPr>
            <p:cNvPr id="42" name="Rectangle 41">
              <a:extLst>
                <a:ext uri="{FF2B5EF4-FFF2-40B4-BE49-F238E27FC236}">
                  <a16:creationId xmlns:a16="http://schemas.microsoft.com/office/drawing/2014/main" id="{E63ABCEE-7D8D-C314-7ED4-5485870DDA2D}"/>
                </a:ext>
              </a:extLst>
            </p:cNvPr>
            <p:cNvSpPr/>
            <p:nvPr/>
          </p:nvSpPr>
          <p:spPr>
            <a:xfrm>
              <a:off x="1582614" y="2839915"/>
              <a:ext cx="137160" cy="58908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28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F0593B3A-5BFB-E9CC-A1DA-2DE13EADE4EC}"/>
                </a:ext>
              </a:extLst>
            </p:cNvPr>
            <p:cNvSpPr/>
            <p:nvPr/>
          </p:nvSpPr>
          <p:spPr>
            <a:xfrm rot="5400000">
              <a:off x="1808577" y="2613952"/>
              <a:ext cx="137160" cy="58908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28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24EB1B5A-C3AD-5E6D-46B8-57C5C6582FB2}"/>
              </a:ext>
            </a:extLst>
          </p:cNvPr>
          <p:cNvGrpSpPr/>
          <p:nvPr/>
        </p:nvGrpSpPr>
        <p:grpSpPr>
          <a:xfrm rot="16200000" flipV="1">
            <a:off x="4536113" y="5224373"/>
            <a:ext cx="589085" cy="589085"/>
            <a:chOff x="1582614" y="2839915"/>
            <a:chExt cx="589085" cy="589085"/>
          </a:xfrm>
        </p:grpSpPr>
        <p:sp>
          <p:nvSpPr>
            <p:cNvPr id="45" name="Rectangle 44">
              <a:extLst>
                <a:ext uri="{FF2B5EF4-FFF2-40B4-BE49-F238E27FC236}">
                  <a16:creationId xmlns:a16="http://schemas.microsoft.com/office/drawing/2014/main" id="{F993BDCD-976A-9DC9-DACF-75AE372C47D7}"/>
                </a:ext>
              </a:extLst>
            </p:cNvPr>
            <p:cNvSpPr/>
            <p:nvPr/>
          </p:nvSpPr>
          <p:spPr>
            <a:xfrm>
              <a:off x="1582614" y="2839915"/>
              <a:ext cx="137160" cy="58908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28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  <p:sp>
          <p:nvSpPr>
            <p:cNvPr id="46" name="Rectangle 45">
              <a:extLst>
                <a:ext uri="{FF2B5EF4-FFF2-40B4-BE49-F238E27FC236}">
                  <a16:creationId xmlns:a16="http://schemas.microsoft.com/office/drawing/2014/main" id="{CB99E8D2-8FE3-96FB-E3D5-B7ED7C3043F0}"/>
                </a:ext>
              </a:extLst>
            </p:cNvPr>
            <p:cNvSpPr/>
            <p:nvPr/>
          </p:nvSpPr>
          <p:spPr>
            <a:xfrm rot="5400000">
              <a:off x="1808577" y="2613952"/>
              <a:ext cx="137160" cy="58908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28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</p:grpSp>
      <p:sp>
        <p:nvSpPr>
          <p:cNvPr id="47" name="TextBox 46">
            <a:extLst>
              <a:ext uri="{FF2B5EF4-FFF2-40B4-BE49-F238E27FC236}">
                <a16:creationId xmlns:a16="http://schemas.microsoft.com/office/drawing/2014/main" id="{EF577F6F-CFB0-62BB-6C33-93932BF23A44}"/>
              </a:ext>
            </a:extLst>
          </p:cNvPr>
          <p:cNvSpPr txBox="1"/>
          <p:nvPr/>
        </p:nvSpPr>
        <p:spPr>
          <a:xfrm>
            <a:off x="6378246" y="3126661"/>
            <a:ext cx="5221876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ID" sz="1400" dirty="0">
              <a:solidFill>
                <a:schemeClr val="bg1"/>
              </a:solidFill>
            </a:endParaRPr>
          </a:p>
          <a:p>
            <a:pPr marL="342900" indent="-342900">
              <a:buFont typeface="+mj-lt"/>
              <a:buAutoNum type="arabicPeriod"/>
            </a:pPr>
            <a:r>
              <a:rPr lang="en-ID" sz="1400" dirty="0" err="1">
                <a:solidFill>
                  <a:schemeClr val="bg1"/>
                </a:solidFill>
              </a:rPr>
              <a:t>Bagaimana</a:t>
            </a:r>
            <a:r>
              <a:rPr lang="en-ID" sz="1400" dirty="0">
                <a:solidFill>
                  <a:schemeClr val="bg1"/>
                </a:solidFill>
              </a:rPr>
              <a:t> Anda </a:t>
            </a:r>
            <a:r>
              <a:rPr lang="en-ID" sz="1400" dirty="0" err="1">
                <a:solidFill>
                  <a:schemeClr val="bg1"/>
                </a:solidFill>
              </a:rPr>
              <a:t>menjaga</a:t>
            </a:r>
            <a:r>
              <a:rPr lang="en-ID" sz="1400" dirty="0">
                <a:solidFill>
                  <a:schemeClr val="bg1"/>
                </a:solidFill>
              </a:rPr>
              <a:t> </a:t>
            </a:r>
            <a:r>
              <a:rPr lang="en-ID" sz="1400" dirty="0" err="1">
                <a:solidFill>
                  <a:schemeClr val="bg1"/>
                </a:solidFill>
              </a:rPr>
              <a:t>motivasi</a:t>
            </a:r>
            <a:r>
              <a:rPr lang="en-ID" sz="1400" dirty="0">
                <a:solidFill>
                  <a:schemeClr val="bg1"/>
                </a:solidFill>
              </a:rPr>
              <a:t> dan </a:t>
            </a:r>
            <a:r>
              <a:rPr lang="en-ID" sz="1400" dirty="0" err="1">
                <a:solidFill>
                  <a:schemeClr val="bg1"/>
                </a:solidFill>
              </a:rPr>
              <a:t>idealisme</a:t>
            </a:r>
            <a:r>
              <a:rPr lang="en-ID" sz="1400" dirty="0">
                <a:solidFill>
                  <a:schemeClr val="bg1"/>
                </a:solidFill>
              </a:rPr>
              <a:t> Anda </a:t>
            </a:r>
            <a:r>
              <a:rPr lang="en-ID" sz="1400" dirty="0" err="1">
                <a:solidFill>
                  <a:schemeClr val="bg1"/>
                </a:solidFill>
              </a:rPr>
              <a:t>tetap</a:t>
            </a:r>
            <a:r>
              <a:rPr lang="en-ID" sz="1400" dirty="0">
                <a:solidFill>
                  <a:schemeClr val="bg1"/>
                </a:solidFill>
              </a:rPr>
              <a:t> </a:t>
            </a:r>
            <a:r>
              <a:rPr lang="en-ID" sz="1400" dirty="0" err="1">
                <a:solidFill>
                  <a:schemeClr val="bg1"/>
                </a:solidFill>
              </a:rPr>
              <a:t>kuat</a:t>
            </a:r>
            <a:r>
              <a:rPr lang="en-ID" sz="1400" dirty="0">
                <a:solidFill>
                  <a:schemeClr val="bg1"/>
                </a:solidFill>
              </a:rPr>
              <a:t> </a:t>
            </a:r>
            <a:r>
              <a:rPr lang="en-ID" sz="1400" dirty="0" err="1">
                <a:solidFill>
                  <a:schemeClr val="bg1"/>
                </a:solidFill>
              </a:rPr>
              <a:t>ketika</a:t>
            </a:r>
            <a:r>
              <a:rPr lang="en-ID" sz="1400" dirty="0">
                <a:solidFill>
                  <a:schemeClr val="bg1"/>
                </a:solidFill>
              </a:rPr>
              <a:t> </a:t>
            </a:r>
            <a:r>
              <a:rPr lang="en-ID" sz="1400" dirty="0" err="1">
                <a:solidFill>
                  <a:schemeClr val="bg1"/>
                </a:solidFill>
              </a:rPr>
              <a:t>menghadapi</a:t>
            </a:r>
            <a:r>
              <a:rPr lang="en-ID" sz="1400" dirty="0">
                <a:solidFill>
                  <a:schemeClr val="bg1"/>
                </a:solidFill>
              </a:rPr>
              <a:t> </a:t>
            </a:r>
            <a:r>
              <a:rPr lang="en-ID" sz="1400" dirty="0" err="1">
                <a:solidFill>
                  <a:schemeClr val="bg1"/>
                </a:solidFill>
              </a:rPr>
              <a:t>hambatan</a:t>
            </a:r>
            <a:r>
              <a:rPr lang="en-ID" sz="1400" dirty="0">
                <a:solidFill>
                  <a:schemeClr val="bg1"/>
                </a:solidFill>
              </a:rPr>
              <a:t> </a:t>
            </a:r>
            <a:r>
              <a:rPr lang="en-ID" sz="1400" dirty="0" err="1">
                <a:solidFill>
                  <a:schemeClr val="bg1"/>
                </a:solidFill>
              </a:rPr>
              <a:t>seperti</a:t>
            </a:r>
            <a:r>
              <a:rPr lang="en-ID" sz="1400" dirty="0">
                <a:solidFill>
                  <a:schemeClr val="bg1"/>
                </a:solidFill>
              </a:rPr>
              <a:t> </a:t>
            </a:r>
            <a:r>
              <a:rPr lang="en-ID" sz="1400" dirty="0" err="1">
                <a:solidFill>
                  <a:schemeClr val="bg1"/>
                </a:solidFill>
              </a:rPr>
              <a:t>biaya</a:t>
            </a:r>
            <a:r>
              <a:rPr lang="en-ID" sz="1400" dirty="0">
                <a:solidFill>
                  <a:schemeClr val="bg1"/>
                </a:solidFill>
              </a:rPr>
              <a:t> </a:t>
            </a:r>
            <a:r>
              <a:rPr lang="en-ID" sz="1400" dirty="0" err="1">
                <a:solidFill>
                  <a:schemeClr val="bg1"/>
                </a:solidFill>
              </a:rPr>
              <a:t>tinggi</a:t>
            </a:r>
            <a:r>
              <a:rPr lang="en-ID" sz="1400" dirty="0">
                <a:solidFill>
                  <a:schemeClr val="bg1"/>
                </a:solidFill>
              </a:rPr>
              <a:t>, </a:t>
            </a:r>
            <a:r>
              <a:rPr lang="en-ID" sz="1400" dirty="0" err="1">
                <a:solidFill>
                  <a:schemeClr val="bg1"/>
                </a:solidFill>
              </a:rPr>
              <a:t>birokrasi</a:t>
            </a:r>
            <a:r>
              <a:rPr lang="en-ID" sz="1400" dirty="0">
                <a:solidFill>
                  <a:schemeClr val="bg1"/>
                </a:solidFill>
              </a:rPr>
              <a:t>, </a:t>
            </a:r>
            <a:r>
              <a:rPr lang="en-ID" sz="1400" dirty="0" err="1">
                <a:solidFill>
                  <a:schemeClr val="bg1"/>
                </a:solidFill>
              </a:rPr>
              <a:t>atau</a:t>
            </a:r>
            <a:r>
              <a:rPr lang="en-ID" sz="1400" dirty="0">
                <a:solidFill>
                  <a:schemeClr val="bg1"/>
                </a:solidFill>
              </a:rPr>
              <a:t> </a:t>
            </a:r>
            <a:r>
              <a:rPr lang="en-ID" sz="1400" dirty="0" err="1">
                <a:solidFill>
                  <a:schemeClr val="bg1"/>
                </a:solidFill>
              </a:rPr>
              <a:t>ketidaksiapan</a:t>
            </a:r>
            <a:r>
              <a:rPr lang="en-ID" sz="1400" dirty="0">
                <a:solidFill>
                  <a:schemeClr val="bg1"/>
                </a:solidFill>
              </a:rPr>
              <a:t> </a:t>
            </a:r>
            <a:r>
              <a:rPr lang="en-ID" sz="1400" dirty="0" err="1">
                <a:solidFill>
                  <a:schemeClr val="bg1"/>
                </a:solidFill>
              </a:rPr>
              <a:t>ekosistem</a:t>
            </a:r>
            <a:r>
              <a:rPr lang="en-ID" sz="1400" dirty="0">
                <a:solidFill>
                  <a:schemeClr val="bg1"/>
                </a:solidFill>
              </a:rPr>
              <a:t>?</a:t>
            </a:r>
          </a:p>
          <a:p>
            <a:pPr lvl="1"/>
            <a:endParaRPr lang="en-ID" sz="1400" dirty="0">
              <a:solidFill>
                <a:schemeClr val="bg1"/>
              </a:solidFill>
            </a:endParaRPr>
          </a:p>
          <a:p>
            <a:pPr marL="342900" indent="-342900">
              <a:buFont typeface="+mj-lt"/>
              <a:buAutoNum type="arabicPeriod"/>
            </a:pPr>
            <a:r>
              <a:rPr lang="en-ID" sz="1400" dirty="0" err="1">
                <a:solidFill>
                  <a:schemeClr val="bg1"/>
                </a:solidFill>
              </a:rPr>
              <a:t>Apakah</a:t>
            </a:r>
            <a:r>
              <a:rPr lang="en-ID" sz="1400" dirty="0">
                <a:solidFill>
                  <a:schemeClr val="bg1"/>
                </a:solidFill>
              </a:rPr>
              <a:t> </a:t>
            </a:r>
            <a:r>
              <a:rPr lang="en-ID" sz="1400" dirty="0" err="1">
                <a:solidFill>
                  <a:schemeClr val="bg1"/>
                </a:solidFill>
              </a:rPr>
              <a:t>ada</a:t>
            </a:r>
            <a:r>
              <a:rPr lang="en-ID" sz="1400" dirty="0">
                <a:solidFill>
                  <a:schemeClr val="bg1"/>
                </a:solidFill>
              </a:rPr>
              <a:t> </a:t>
            </a:r>
            <a:r>
              <a:rPr lang="en-ID" sz="1400" dirty="0" err="1">
                <a:solidFill>
                  <a:schemeClr val="bg1"/>
                </a:solidFill>
              </a:rPr>
              <a:t>kebiasaan</a:t>
            </a:r>
            <a:r>
              <a:rPr lang="en-ID" sz="1400" dirty="0">
                <a:solidFill>
                  <a:schemeClr val="bg1"/>
                </a:solidFill>
              </a:rPr>
              <a:t>, mindset, </a:t>
            </a:r>
            <a:r>
              <a:rPr lang="en-ID" sz="1400" dirty="0" err="1">
                <a:solidFill>
                  <a:schemeClr val="bg1"/>
                </a:solidFill>
              </a:rPr>
              <a:t>atau</a:t>
            </a:r>
            <a:r>
              <a:rPr lang="en-ID" sz="1400" dirty="0">
                <a:solidFill>
                  <a:schemeClr val="bg1"/>
                </a:solidFill>
              </a:rPr>
              <a:t> soft skills yang </a:t>
            </a:r>
            <a:r>
              <a:rPr lang="en-ID" sz="1400" dirty="0" err="1">
                <a:solidFill>
                  <a:schemeClr val="bg1"/>
                </a:solidFill>
              </a:rPr>
              <a:t>menurut</a:t>
            </a:r>
            <a:r>
              <a:rPr lang="en-ID" sz="1400" dirty="0">
                <a:solidFill>
                  <a:schemeClr val="bg1"/>
                </a:solidFill>
              </a:rPr>
              <a:t> Anda </a:t>
            </a:r>
            <a:r>
              <a:rPr lang="en-ID" sz="1400" dirty="0" err="1">
                <a:solidFill>
                  <a:schemeClr val="bg1"/>
                </a:solidFill>
              </a:rPr>
              <a:t>wajib</a:t>
            </a:r>
            <a:r>
              <a:rPr lang="en-ID" sz="1400" dirty="0">
                <a:solidFill>
                  <a:schemeClr val="bg1"/>
                </a:solidFill>
              </a:rPr>
              <a:t> </a:t>
            </a:r>
            <a:r>
              <a:rPr lang="en-ID" sz="1400" dirty="0" err="1">
                <a:solidFill>
                  <a:schemeClr val="bg1"/>
                </a:solidFill>
              </a:rPr>
              <a:t>dimiliki</a:t>
            </a:r>
            <a:r>
              <a:rPr lang="en-ID" sz="1400" dirty="0">
                <a:solidFill>
                  <a:schemeClr val="bg1"/>
                </a:solidFill>
              </a:rPr>
              <a:t> </a:t>
            </a:r>
            <a:r>
              <a:rPr lang="en-ID" sz="1400" dirty="0" err="1">
                <a:solidFill>
                  <a:schemeClr val="bg1"/>
                </a:solidFill>
              </a:rPr>
              <a:t>seseorang</a:t>
            </a:r>
            <a:r>
              <a:rPr lang="en-ID" sz="1400" dirty="0">
                <a:solidFill>
                  <a:schemeClr val="bg1"/>
                </a:solidFill>
              </a:rPr>
              <a:t> yang </a:t>
            </a:r>
            <a:r>
              <a:rPr lang="en-ID" sz="1400" dirty="0" err="1">
                <a:solidFill>
                  <a:schemeClr val="bg1"/>
                </a:solidFill>
              </a:rPr>
              <a:t>ingin</a:t>
            </a:r>
            <a:r>
              <a:rPr lang="en-ID" sz="1400" dirty="0">
                <a:solidFill>
                  <a:schemeClr val="bg1"/>
                </a:solidFill>
              </a:rPr>
              <a:t> </a:t>
            </a:r>
            <a:r>
              <a:rPr lang="en-ID" sz="1400" dirty="0" err="1">
                <a:solidFill>
                  <a:schemeClr val="bg1"/>
                </a:solidFill>
              </a:rPr>
              <a:t>sukses</a:t>
            </a:r>
            <a:r>
              <a:rPr lang="en-ID" sz="1400" dirty="0">
                <a:solidFill>
                  <a:schemeClr val="bg1"/>
                </a:solidFill>
              </a:rPr>
              <a:t> </a:t>
            </a:r>
            <a:r>
              <a:rPr lang="en-ID" sz="1400" dirty="0" err="1">
                <a:solidFill>
                  <a:schemeClr val="bg1"/>
                </a:solidFill>
              </a:rPr>
              <a:t>berkarier</a:t>
            </a:r>
            <a:r>
              <a:rPr lang="en-ID" sz="1400" dirty="0">
                <a:solidFill>
                  <a:schemeClr val="bg1"/>
                </a:solidFill>
              </a:rPr>
              <a:t> di </a:t>
            </a:r>
            <a:r>
              <a:rPr lang="en-ID" sz="1400" dirty="0" err="1">
                <a:solidFill>
                  <a:schemeClr val="bg1"/>
                </a:solidFill>
              </a:rPr>
              <a:t>bidang</a:t>
            </a:r>
            <a:r>
              <a:rPr lang="en-ID" sz="1400" dirty="0">
                <a:solidFill>
                  <a:schemeClr val="bg1"/>
                </a:solidFill>
              </a:rPr>
              <a:t> </a:t>
            </a:r>
            <a:r>
              <a:rPr lang="en-ID" sz="1400" dirty="0" err="1">
                <a:solidFill>
                  <a:schemeClr val="bg1"/>
                </a:solidFill>
              </a:rPr>
              <a:t>ini</a:t>
            </a:r>
            <a:r>
              <a:rPr lang="en-ID" sz="1400" dirty="0">
                <a:solidFill>
                  <a:schemeClr val="bg1"/>
                </a:solidFill>
              </a:rPr>
              <a:t>?</a:t>
            </a:r>
          </a:p>
          <a:p>
            <a:endParaRPr lang="en-ID" sz="1400" dirty="0">
              <a:solidFill>
                <a:schemeClr val="bg1"/>
              </a:solidFill>
            </a:endParaRPr>
          </a:p>
          <a:p>
            <a:pPr marL="342900" indent="-342900">
              <a:buFont typeface="+mj-lt"/>
              <a:buAutoNum type="arabicPeriod"/>
            </a:pPr>
            <a:endParaRPr lang="en-ID" sz="1400" dirty="0">
              <a:solidFill>
                <a:schemeClr val="bg1"/>
              </a:solidFill>
            </a:endParaRPr>
          </a:p>
        </p:txBody>
      </p:sp>
      <p:grpSp>
        <p:nvGrpSpPr>
          <p:cNvPr id="95" name="Group 94">
            <a:extLst>
              <a:ext uri="{FF2B5EF4-FFF2-40B4-BE49-F238E27FC236}">
                <a16:creationId xmlns:a16="http://schemas.microsoft.com/office/drawing/2014/main" id="{48933AD1-5FC8-92DD-699F-CC45343AA4EE}"/>
              </a:ext>
            </a:extLst>
          </p:cNvPr>
          <p:cNvGrpSpPr/>
          <p:nvPr/>
        </p:nvGrpSpPr>
        <p:grpSpPr>
          <a:xfrm rot="19800000">
            <a:off x="2540567" y="2841643"/>
            <a:ext cx="1969111" cy="2440753"/>
            <a:chOff x="395536" y="1793041"/>
            <a:chExt cx="3170093" cy="3929395"/>
          </a:xfrm>
          <a:solidFill>
            <a:schemeClr val="bg1"/>
          </a:solidFill>
        </p:grpSpPr>
        <p:sp>
          <p:nvSpPr>
            <p:cNvPr id="96" name="Freeform 20">
              <a:extLst>
                <a:ext uri="{FF2B5EF4-FFF2-40B4-BE49-F238E27FC236}">
                  <a16:creationId xmlns:a16="http://schemas.microsoft.com/office/drawing/2014/main" id="{20D455A9-F32E-610A-1C2B-72F5FE888B76}"/>
                </a:ext>
              </a:extLst>
            </p:cNvPr>
            <p:cNvSpPr/>
            <p:nvPr/>
          </p:nvSpPr>
          <p:spPr>
            <a:xfrm rot="1800000" flipH="1">
              <a:off x="705002" y="1793041"/>
              <a:ext cx="2860627" cy="3411190"/>
            </a:xfrm>
            <a:custGeom>
              <a:avLst/>
              <a:gdLst>
                <a:gd name="connsiteX0" fmla="*/ 2332439 w 2860627"/>
                <a:gd name="connsiteY0" fmla="*/ 109484 h 3334674"/>
                <a:gd name="connsiteX1" fmla="*/ 1509012 w 2860627"/>
                <a:gd name="connsiteY1" fmla="*/ 0 h 3334674"/>
                <a:gd name="connsiteX2" fmla="*/ 364700 w 2860627"/>
                <a:gd name="connsiteY2" fmla="*/ 1279977 h 3334674"/>
                <a:gd name="connsiteX3" fmla="*/ 160 w 2860627"/>
                <a:gd name="connsiteY3" fmla="*/ 1755003 h 3334674"/>
                <a:gd name="connsiteX4" fmla="*/ 286853 w 2860627"/>
                <a:gd name="connsiteY4" fmla="*/ 1930370 h 3334674"/>
                <a:gd name="connsiteX5" fmla="*/ 207417 w 2860627"/>
                <a:gd name="connsiteY5" fmla="*/ 2111278 h 3334674"/>
                <a:gd name="connsiteX6" fmla="*/ 287242 w 2860627"/>
                <a:gd name="connsiteY6" fmla="*/ 2167898 h 3334674"/>
                <a:gd name="connsiteX7" fmla="*/ 256972 w 2860627"/>
                <a:gd name="connsiteY7" fmla="*/ 2262662 h 3334674"/>
                <a:gd name="connsiteX8" fmla="*/ 368654 w 2860627"/>
                <a:gd name="connsiteY8" fmla="*/ 2376290 h 3334674"/>
                <a:gd name="connsiteX9" fmla="*/ 465657 w 2860627"/>
                <a:gd name="connsiteY9" fmla="*/ 2793853 h 3334674"/>
                <a:gd name="connsiteX10" fmla="*/ 1108723 w 2860627"/>
                <a:gd name="connsiteY10" fmla="*/ 2720803 h 3334674"/>
                <a:gd name="connsiteX11" fmla="*/ 1313164 w 2860627"/>
                <a:gd name="connsiteY11" fmla="*/ 3300023 h 3334674"/>
                <a:gd name="connsiteX12" fmla="*/ 1936108 w 2860627"/>
                <a:gd name="connsiteY12" fmla="*/ 3321065 h 3334674"/>
                <a:gd name="connsiteX13" fmla="*/ 1882503 w 2860627"/>
                <a:gd name="connsiteY13" fmla="*/ 1973867 h 3334674"/>
                <a:gd name="connsiteX14" fmla="*/ 1315566 w 2860627"/>
                <a:gd name="connsiteY14" fmla="*/ 1469419 h 3334674"/>
                <a:gd name="connsiteX15" fmla="*/ 1294771 w 2860627"/>
                <a:gd name="connsiteY15" fmla="*/ 1450917 h 3334674"/>
                <a:gd name="connsiteX16" fmla="*/ 1253957 w 2860627"/>
                <a:gd name="connsiteY16" fmla="*/ 1414601 h 3334674"/>
                <a:gd name="connsiteX17" fmla="*/ 1259713 w 2860627"/>
                <a:gd name="connsiteY17" fmla="*/ 1414265 h 3334674"/>
                <a:gd name="connsiteX18" fmla="*/ 1156260 w 2860627"/>
                <a:gd name="connsiteY18" fmla="*/ 686769 h 3334674"/>
                <a:gd name="connsiteX19" fmla="*/ 2022208 w 2860627"/>
                <a:gd name="connsiteY19" fmla="*/ 483047 h 3334674"/>
                <a:gd name="connsiteX20" fmla="*/ 2336014 w 2860627"/>
                <a:gd name="connsiteY20" fmla="*/ 897827 h 3334674"/>
                <a:gd name="connsiteX21" fmla="*/ 2860627 w 2860627"/>
                <a:gd name="connsiteY21" fmla="*/ 876952 h 3334674"/>
                <a:gd name="connsiteX22" fmla="*/ 2332439 w 2860627"/>
                <a:gd name="connsiteY22" fmla="*/ 109484 h 3334674"/>
                <a:gd name="connsiteX0" fmla="*/ 2332439 w 2860627"/>
                <a:gd name="connsiteY0" fmla="*/ 176751 h 3401941"/>
                <a:gd name="connsiteX1" fmla="*/ 1525852 w 2860627"/>
                <a:gd name="connsiteY1" fmla="*/ 0 h 3401941"/>
                <a:gd name="connsiteX2" fmla="*/ 364700 w 2860627"/>
                <a:gd name="connsiteY2" fmla="*/ 1347244 h 3401941"/>
                <a:gd name="connsiteX3" fmla="*/ 160 w 2860627"/>
                <a:gd name="connsiteY3" fmla="*/ 1822270 h 3401941"/>
                <a:gd name="connsiteX4" fmla="*/ 286853 w 2860627"/>
                <a:gd name="connsiteY4" fmla="*/ 1997637 h 3401941"/>
                <a:gd name="connsiteX5" fmla="*/ 207417 w 2860627"/>
                <a:gd name="connsiteY5" fmla="*/ 2178545 h 3401941"/>
                <a:gd name="connsiteX6" fmla="*/ 287242 w 2860627"/>
                <a:gd name="connsiteY6" fmla="*/ 2235165 h 3401941"/>
                <a:gd name="connsiteX7" fmla="*/ 256972 w 2860627"/>
                <a:gd name="connsiteY7" fmla="*/ 2329929 h 3401941"/>
                <a:gd name="connsiteX8" fmla="*/ 368654 w 2860627"/>
                <a:gd name="connsiteY8" fmla="*/ 2443557 h 3401941"/>
                <a:gd name="connsiteX9" fmla="*/ 465657 w 2860627"/>
                <a:gd name="connsiteY9" fmla="*/ 2861120 h 3401941"/>
                <a:gd name="connsiteX10" fmla="*/ 1108723 w 2860627"/>
                <a:gd name="connsiteY10" fmla="*/ 2788070 h 3401941"/>
                <a:gd name="connsiteX11" fmla="*/ 1313164 w 2860627"/>
                <a:gd name="connsiteY11" fmla="*/ 3367290 h 3401941"/>
                <a:gd name="connsiteX12" fmla="*/ 1936108 w 2860627"/>
                <a:gd name="connsiteY12" fmla="*/ 3388332 h 3401941"/>
                <a:gd name="connsiteX13" fmla="*/ 1882503 w 2860627"/>
                <a:gd name="connsiteY13" fmla="*/ 2041134 h 3401941"/>
                <a:gd name="connsiteX14" fmla="*/ 1315566 w 2860627"/>
                <a:gd name="connsiteY14" fmla="*/ 1536686 h 3401941"/>
                <a:gd name="connsiteX15" fmla="*/ 1294771 w 2860627"/>
                <a:gd name="connsiteY15" fmla="*/ 1518184 h 3401941"/>
                <a:gd name="connsiteX16" fmla="*/ 1253957 w 2860627"/>
                <a:gd name="connsiteY16" fmla="*/ 1481868 h 3401941"/>
                <a:gd name="connsiteX17" fmla="*/ 1259713 w 2860627"/>
                <a:gd name="connsiteY17" fmla="*/ 1481532 h 3401941"/>
                <a:gd name="connsiteX18" fmla="*/ 1156260 w 2860627"/>
                <a:gd name="connsiteY18" fmla="*/ 754036 h 3401941"/>
                <a:gd name="connsiteX19" fmla="*/ 2022208 w 2860627"/>
                <a:gd name="connsiteY19" fmla="*/ 550314 h 3401941"/>
                <a:gd name="connsiteX20" fmla="*/ 2336014 w 2860627"/>
                <a:gd name="connsiteY20" fmla="*/ 965094 h 3401941"/>
                <a:gd name="connsiteX21" fmla="*/ 2860627 w 2860627"/>
                <a:gd name="connsiteY21" fmla="*/ 944219 h 3401941"/>
                <a:gd name="connsiteX22" fmla="*/ 2332439 w 2860627"/>
                <a:gd name="connsiteY22" fmla="*/ 176751 h 3401941"/>
                <a:gd name="connsiteX0" fmla="*/ 2332439 w 2860627"/>
                <a:gd name="connsiteY0" fmla="*/ 186000 h 3411190"/>
                <a:gd name="connsiteX1" fmla="*/ 1525852 w 2860627"/>
                <a:gd name="connsiteY1" fmla="*/ 9249 h 3411190"/>
                <a:gd name="connsiteX2" fmla="*/ 364700 w 2860627"/>
                <a:gd name="connsiteY2" fmla="*/ 1356493 h 3411190"/>
                <a:gd name="connsiteX3" fmla="*/ 160 w 2860627"/>
                <a:gd name="connsiteY3" fmla="*/ 1831519 h 3411190"/>
                <a:gd name="connsiteX4" fmla="*/ 286853 w 2860627"/>
                <a:gd name="connsiteY4" fmla="*/ 2006886 h 3411190"/>
                <a:gd name="connsiteX5" fmla="*/ 207417 w 2860627"/>
                <a:gd name="connsiteY5" fmla="*/ 2187794 h 3411190"/>
                <a:gd name="connsiteX6" fmla="*/ 287242 w 2860627"/>
                <a:gd name="connsiteY6" fmla="*/ 2244414 h 3411190"/>
                <a:gd name="connsiteX7" fmla="*/ 256972 w 2860627"/>
                <a:gd name="connsiteY7" fmla="*/ 2339178 h 3411190"/>
                <a:gd name="connsiteX8" fmla="*/ 368654 w 2860627"/>
                <a:gd name="connsiteY8" fmla="*/ 2452806 h 3411190"/>
                <a:gd name="connsiteX9" fmla="*/ 465657 w 2860627"/>
                <a:gd name="connsiteY9" fmla="*/ 2870369 h 3411190"/>
                <a:gd name="connsiteX10" fmla="*/ 1108723 w 2860627"/>
                <a:gd name="connsiteY10" fmla="*/ 2797319 h 3411190"/>
                <a:gd name="connsiteX11" fmla="*/ 1313164 w 2860627"/>
                <a:gd name="connsiteY11" fmla="*/ 3376539 h 3411190"/>
                <a:gd name="connsiteX12" fmla="*/ 1936108 w 2860627"/>
                <a:gd name="connsiteY12" fmla="*/ 3397581 h 3411190"/>
                <a:gd name="connsiteX13" fmla="*/ 1882503 w 2860627"/>
                <a:gd name="connsiteY13" fmla="*/ 2050383 h 3411190"/>
                <a:gd name="connsiteX14" fmla="*/ 1315566 w 2860627"/>
                <a:gd name="connsiteY14" fmla="*/ 1545935 h 3411190"/>
                <a:gd name="connsiteX15" fmla="*/ 1294771 w 2860627"/>
                <a:gd name="connsiteY15" fmla="*/ 1527433 h 3411190"/>
                <a:gd name="connsiteX16" fmla="*/ 1253957 w 2860627"/>
                <a:gd name="connsiteY16" fmla="*/ 1491117 h 3411190"/>
                <a:gd name="connsiteX17" fmla="*/ 1259713 w 2860627"/>
                <a:gd name="connsiteY17" fmla="*/ 1490781 h 3411190"/>
                <a:gd name="connsiteX18" fmla="*/ 1156260 w 2860627"/>
                <a:gd name="connsiteY18" fmla="*/ 763285 h 3411190"/>
                <a:gd name="connsiteX19" fmla="*/ 2022208 w 2860627"/>
                <a:gd name="connsiteY19" fmla="*/ 559563 h 3411190"/>
                <a:gd name="connsiteX20" fmla="*/ 2336014 w 2860627"/>
                <a:gd name="connsiteY20" fmla="*/ 974343 h 3411190"/>
                <a:gd name="connsiteX21" fmla="*/ 2860627 w 2860627"/>
                <a:gd name="connsiteY21" fmla="*/ 953468 h 3411190"/>
                <a:gd name="connsiteX22" fmla="*/ 2332439 w 2860627"/>
                <a:gd name="connsiteY22" fmla="*/ 186000 h 3411190"/>
                <a:gd name="connsiteX0" fmla="*/ 2332439 w 2860627"/>
                <a:gd name="connsiteY0" fmla="*/ 186000 h 3411190"/>
                <a:gd name="connsiteX1" fmla="*/ 1525852 w 2860627"/>
                <a:gd name="connsiteY1" fmla="*/ 9249 h 3411190"/>
                <a:gd name="connsiteX2" fmla="*/ 364700 w 2860627"/>
                <a:gd name="connsiteY2" fmla="*/ 1356493 h 3411190"/>
                <a:gd name="connsiteX3" fmla="*/ 160 w 2860627"/>
                <a:gd name="connsiteY3" fmla="*/ 1831519 h 3411190"/>
                <a:gd name="connsiteX4" fmla="*/ 286853 w 2860627"/>
                <a:gd name="connsiteY4" fmla="*/ 2006886 h 3411190"/>
                <a:gd name="connsiteX5" fmla="*/ 207417 w 2860627"/>
                <a:gd name="connsiteY5" fmla="*/ 2187794 h 3411190"/>
                <a:gd name="connsiteX6" fmla="*/ 287242 w 2860627"/>
                <a:gd name="connsiteY6" fmla="*/ 2244414 h 3411190"/>
                <a:gd name="connsiteX7" fmla="*/ 256972 w 2860627"/>
                <a:gd name="connsiteY7" fmla="*/ 2339178 h 3411190"/>
                <a:gd name="connsiteX8" fmla="*/ 368654 w 2860627"/>
                <a:gd name="connsiteY8" fmla="*/ 2452806 h 3411190"/>
                <a:gd name="connsiteX9" fmla="*/ 465657 w 2860627"/>
                <a:gd name="connsiteY9" fmla="*/ 2870369 h 3411190"/>
                <a:gd name="connsiteX10" fmla="*/ 1108723 w 2860627"/>
                <a:gd name="connsiteY10" fmla="*/ 2797319 h 3411190"/>
                <a:gd name="connsiteX11" fmla="*/ 1313164 w 2860627"/>
                <a:gd name="connsiteY11" fmla="*/ 3376539 h 3411190"/>
                <a:gd name="connsiteX12" fmla="*/ 1936108 w 2860627"/>
                <a:gd name="connsiteY12" fmla="*/ 3397581 h 3411190"/>
                <a:gd name="connsiteX13" fmla="*/ 1882503 w 2860627"/>
                <a:gd name="connsiteY13" fmla="*/ 2050383 h 3411190"/>
                <a:gd name="connsiteX14" fmla="*/ 1315566 w 2860627"/>
                <a:gd name="connsiteY14" fmla="*/ 1545935 h 3411190"/>
                <a:gd name="connsiteX15" fmla="*/ 1253957 w 2860627"/>
                <a:gd name="connsiteY15" fmla="*/ 1491117 h 3411190"/>
                <a:gd name="connsiteX16" fmla="*/ 1259713 w 2860627"/>
                <a:gd name="connsiteY16" fmla="*/ 1490781 h 3411190"/>
                <a:gd name="connsiteX17" fmla="*/ 1156260 w 2860627"/>
                <a:gd name="connsiteY17" fmla="*/ 763285 h 3411190"/>
                <a:gd name="connsiteX18" fmla="*/ 2022208 w 2860627"/>
                <a:gd name="connsiteY18" fmla="*/ 559563 h 3411190"/>
                <a:gd name="connsiteX19" fmla="*/ 2336014 w 2860627"/>
                <a:gd name="connsiteY19" fmla="*/ 974343 h 3411190"/>
                <a:gd name="connsiteX20" fmla="*/ 2860627 w 2860627"/>
                <a:gd name="connsiteY20" fmla="*/ 953468 h 3411190"/>
                <a:gd name="connsiteX21" fmla="*/ 2332439 w 2860627"/>
                <a:gd name="connsiteY21" fmla="*/ 186000 h 3411190"/>
                <a:gd name="connsiteX0" fmla="*/ 2332439 w 2860627"/>
                <a:gd name="connsiteY0" fmla="*/ 186000 h 3411190"/>
                <a:gd name="connsiteX1" fmla="*/ 1525852 w 2860627"/>
                <a:gd name="connsiteY1" fmla="*/ 9249 h 3411190"/>
                <a:gd name="connsiteX2" fmla="*/ 364700 w 2860627"/>
                <a:gd name="connsiteY2" fmla="*/ 1356493 h 3411190"/>
                <a:gd name="connsiteX3" fmla="*/ 160 w 2860627"/>
                <a:gd name="connsiteY3" fmla="*/ 1831519 h 3411190"/>
                <a:gd name="connsiteX4" fmla="*/ 286853 w 2860627"/>
                <a:gd name="connsiteY4" fmla="*/ 2006886 h 3411190"/>
                <a:gd name="connsiteX5" fmla="*/ 207417 w 2860627"/>
                <a:gd name="connsiteY5" fmla="*/ 2187794 h 3411190"/>
                <a:gd name="connsiteX6" fmla="*/ 287242 w 2860627"/>
                <a:gd name="connsiteY6" fmla="*/ 2244414 h 3411190"/>
                <a:gd name="connsiteX7" fmla="*/ 256972 w 2860627"/>
                <a:gd name="connsiteY7" fmla="*/ 2339178 h 3411190"/>
                <a:gd name="connsiteX8" fmla="*/ 368654 w 2860627"/>
                <a:gd name="connsiteY8" fmla="*/ 2452806 h 3411190"/>
                <a:gd name="connsiteX9" fmla="*/ 465657 w 2860627"/>
                <a:gd name="connsiteY9" fmla="*/ 2870369 h 3411190"/>
                <a:gd name="connsiteX10" fmla="*/ 1108723 w 2860627"/>
                <a:gd name="connsiteY10" fmla="*/ 2797319 h 3411190"/>
                <a:gd name="connsiteX11" fmla="*/ 1313164 w 2860627"/>
                <a:gd name="connsiteY11" fmla="*/ 3376539 h 3411190"/>
                <a:gd name="connsiteX12" fmla="*/ 1936108 w 2860627"/>
                <a:gd name="connsiteY12" fmla="*/ 3397581 h 3411190"/>
                <a:gd name="connsiteX13" fmla="*/ 1882503 w 2860627"/>
                <a:gd name="connsiteY13" fmla="*/ 2050383 h 3411190"/>
                <a:gd name="connsiteX14" fmla="*/ 1253957 w 2860627"/>
                <a:gd name="connsiteY14" fmla="*/ 1491117 h 3411190"/>
                <a:gd name="connsiteX15" fmla="*/ 1259713 w 2860627"/>
                <a:gd name="connsiteY15" fmla="*/ 1490781 h 3411190"/>
                <a:gd name="connsiteX16" fmla="*/ 1156260 w 2860627"/>
                <a:gd name="connsiteY16" fmla="*/ 763285 h 3411190"/>
                <a:gd name="connsiteX17" fmla="*/ 2022208 w 2860627"/>
                <a:gd name="connsiteY17" fmla="*/ 559563 h 3411190"/>
                <a:gd name="connsiteX18" fmla="*/ 2336014 w 2860627"/>
                <a:gd name="connsiteY18" fmla="*/ 974343 h 3411190"/>
                <a:gd name="connsiteX19" fmla="*/ 2860627 w 2860627"/>
                <a:gd name="connsiteY19" fmla="*/ 953468 h 3411190"/>
                <a:gd name="connsiteX20" fmla="*/ 2332439 w 2860627"/>
                <a:gd name="connsiteY20" fmla="*/ 186000 h 3411190"/>
                <a:gd name="connsiteX0" fmla="*/ 2332439 w 2860627"/>
                <a:gd name="connsiteY0" fmla="*/ 186000 h 3411190"/>
                <a:gd name="connsiteX1" fmla="*/ 1525852 w 2860627"/>
                <a:gd name="connsiteY1" fmla="*/ 9249 h 3411190"/>
                <a:gd name="connsiteX2" fmla="*/ 364700 w 2860627"/>
                <a:gd name="connsiteY2" fmla="*/ 1356493 h 3411190"/>
                <a:gd name="connsiteX3" fmla="*/ 160 w 2860627"/>
                <a:gd name="connsiteY3" fmla="*/ 1831519 h 3411190"/>
                <a:gd name="connsiteX4" fmla="*/ 286853 w 2860627"/>
                <a:gd name="connsiteY4" fmla="*/ 2006886 h 3411190"/>
                <a:gd name="connsiteX5" fmla="*/ 207417 w 2860627"/>
                <a:gd name="connsiteY5" fmla="*/ 2187794 h 3411190"/>
                <a:gd name="connsiteX6" fmla="*/ 287242 w 2860627"/>
                <a:gd name="connsiteY6" fmla="*/ 2244414 h 3411190"/>
                <a:gd name="connsiteX7" fmla="*/ 256972 w 2860627"/>
                <a:gd name="connsiteY7" fmla="*/ 2339178 h 3411190"/>
                <a:gd name="connsiteX8" fmla="*/ 368654 w 2860627"/>
                <a:gd name="connsiteY8" fmla="*/ 2452806 h 3411190"/>
                <a:gd name="connsiteX9" fmla="*/ 465657 w 2860627"/>
                <a:gd name="connsiteY9" fmla="*/ 2870369 h 3411190"/>
                <a:gd name="connsiteX10" fmla="*/ 1108723 w 2860627"/>
                <a:gd name="connsiteY10" fmla="*/ 2797319 h 3411190"/>
                <a:gd name="connsiteX11" fmla="*/ 1313164 w 2860627"/>
                <a:gd name="connsiteY11" fmla="*/ 3376539 h 3411190"/>
                <a:gd name="connsiteX12" fmla="*/ 1936108 w 2860627"/>
                <a:gd name="connsiteY12" fmla="*/ 3397581 h 3411190"/>
                <a:gd name="connsiteX13" fmla="*/ 1862177 w 2860627"/>
                <a:gd name="connsiteY13" fmla="*/ 2104638 h 3411190"/>
                <a:gd name="connsiteX14" fmla="*/ 1253957 w 2860627"/>
                <a:gd name="connsiteY14" fmla="*/ 1491117 h 3411190"/>
                <a:gd name="connsiteX15" fmla="*/ 1259713 w 2860627"/>
                <a:gd name="connsiteY15" fmla="*/ 1490781 h 3411190"/>
                <a:gd name="connsiteX16" fmla="*/ 1156260 w 2860627"/>
                <a:gd name="connsiteY16" fmla="*/ 763285 h 3411190"/>
                <a:gd name="connsiteX17" fmla="*/ 2022208 w 2860627"/>
                <a:gd name="connsiteY17" fmla="*/ 559563 h 3411190"/>
                <a:gd name="connsiteX18" fmla="*/ 2336014 w 2860627"/>
                <a:gd name="connsiteY18" fmla="*/ 974343 h 3411190"/>
                <a:gd name="connsiteX19" fmla="*/ 2860627 w 2860627"/>
                <a:gd name="connsiteY19" fmla="*/ 953468 h 3411190"/>
                <a:gd name="connsiteX20" fmla="*/ 2332439 w 2860627"/>
                <a:gd name="connsiteY20" fmla="*/ 186000 h 3411190"/>
                <a:gd name="connsiteX0" fmla="*/ 2332439 w 2860627"/>
                <a:gd name="connsiteY0" fmla="*/ 186000 h 3411190"/>
                <a:gd name="connsiteX1" fmla="*/ 1525852 w 2860627"/>
                <a:gd name="connsiteY1" fmla="*/ 9249 h 3411190"/>
                <a:gd name="connsiteX2" fmla="*/ 364700 w 2860627"/>
                <a:gd name="connsiteY2" fmla="*/ 1356493 h 3411190"/>
                <a:gd name="connsiteX3" fmla="*/ 160 w 2860627"/>
                <a:gd name="connsiteY3" fmla="*/ 1831519 h 3411190"/>
                <a:gd name="connsiteX4" fmla="*/ 286853 w 2860627"/>
                <a:gd name="connsiteY4" fmla="*/ 2006886 h 3411190"/>
                <a:gd name="connsiteX5" fmla="*/ 207417 w 2860627"/>
                <a:gd name="connsiteY5" fmla="*/ 2187794 h 3411190"/>
                <a:gd name="connsiteX6" fmla="*/ 287242 w 2860627"/>
                <a:gd name="connsiteY6" fmla="*/ 2244414 h 3411190"/>
                <a:gd name="connsiteX7" fmla="*/ 256972 w 2860627"/>
                <a:gd name="connsiteY7" fmla="*/ 2339178 h 3411190"/>
                <a:gd name="connsiteX8" fmla="*/ 368654 w 2860627"/>
                <a:gd name="connsiteY8" fmla="*/ 2452806 h 3411190"/>
                <a:gd name="connsiteX9" fmla="*/ 465657 w 2860627"/>
                <a:gd name="connsiteY9" fmla="*/ 2870369 h 3411190"/>
                <a:gd name="connsiteX10" fmla="*/ 1108723 w 2860627"/>
                <a:gd name="connsiteY10" fmla="*/ 2797319 h 3411190"/>
                <a:gd name="connsiteX11" fmla="*/ 1313164 w 2860627"/>
                <a:gd name="connsiteY11" fmla="*/ 3376539 h 3411190"/>
                <a:gd name="connsiteX12" fmla="*/ 1936108 w 2860627"/>
                <a:gd name="connsiteY12" fmla="*/ 3397581 h 3411190"/>
                <a:gd name="connsiteX13" fmla="*/ 1862177 w 2860627"/>
                <a:gd name="connsiteY13" fmla="*/ 2104638 h 3411190"/>
                <a:gd name="connsiteX14" fmla="*/ 1253957 w 2860627"/>
                <a:gd name="connsiteY14" fmla="*/ 1491117 h 3411190"/>
                <a:gd name="connsiteX15" fmla="*/ 1259713 w 2860627"/>
                <a:gd name="connsiteY15" fmla="*/ 1490781 h 3411190"/>
                <a:gd name="connsiteX16" fmla="*/ 1156260 w 2860627"/>
                <a:gd name="connsiteY16" fmla="*/ 763285 h 3411190"/>
                <a:gd name="connsiteX17" fmla="*/ 2022208 w 2860627"/>
                <a:gd name="connsiteY17" fmla="*/ 559563 h 3411190"/>
                <a:gd name="connsiteX18" fmla="*/ 2336014 w 2860627"/>
                <a:gd name="connsiteY18" fmla="*/ 974343 h 3411190"/>
                <a:gd name="connsiteX19" fmla="*/ 2860627 w 2860627"/>
                <a:gd name="connsiteY19" fmla="*/ 953468 h 3411190"/>
                <a:gd name="connsiteX20" fmla="*/ 2332439 w 2860627"/>
                <a:gd name="connsiteY20" fmla="*/ 186000 h 3411190"/>
                <a:gd name="connsiteX0" fmla="*/ 2332439 w 2860627"/>
                <a:gd name="connsiteY0" fmla="*/ 186000 h 3411190"/>
                <a:gd name="connsiteX1" fmla="*/ 1525852 w 2860627"/>
                <a:gd name="connsiteY1" fmla="*/ 9249 h 3411190"/>
                <a:gd name="connsiteX2" fmla="*/ 364700 w 2860627"/>
                <a:gd name="connsiteY2" fmla="*/ 1356493 h 3411190"/>
                <a:gd name="connsiteX3" fmla="*/ 160 w 2860627"/>
                <a:gd name="connsiteY3" fmla="*/ 1831519 h 3411190"/>
                <a:gd name="connsiteX4" fmla="*/ 286853 w 2860627"/>
                <a:gd name="connsiteY4" fmla="*/ 2006886 h 3411190"/>
                <a:gd name="connsiteX5" fmla="*/ 207417 w 2860627"/>
                <a:gd name="connsiteY5" fmla="*/ 2187794 h 3411190"/>
                <a:gd name="connsiteX6" fmla="*/ 287242 w 2860627"/>
                <a:gd name="connsiteY6" fmla="*/ 2244414 h 3411190"/>
                <a:gd name="connsiteX7" fmla="*/ 256972 w 2860627"/>
                <a:gd name="connsiteY7" fmla="*/ 2339178 h 3411190"/>
                <a:gd name="connsiteX8" fmla="*/ 368654 w 2860627"/>
                <a:gd name="connsiteY8" fmla="*/ 2452806 h 3411190"/>
                <a:gd name="connsiteX9" fmla="*/ 465657 w 2860627"/>
                <a:gd name="connsiteY9" fmla="*/ 2870369 h 3411190"/>
                <a:gd name="connsiteX10" fmla="*/ 1108723 w 2860627"/>
                <a:gd name="connsiteY10" fmla="*/ 2797319 h 3411190"/>
                <a:gd name="connsiteX11" fmla="*/ 1313164 w 2860627"/>
                <a:gd name="connsiteY11" fmla="*/ 3376539 h 3411190"/>
                <a:gd name="connsiteX12" fmla="*/ 1936108 w 2860627"/>
                <a:gd name="connsiteY12" fmla="*/ 3397581 h 3411190"/>
                <a:gd name="connsiteX13" fmla="*/ 1828840 w 2860627"/>
                <a:gd name="connsiteY13" fmla="*/ 2162380 h 3411190"/>
                <a:gd name="connsiteX14" fmla="*/ 1253957 w 2860627"/>
                <a:gd name="connsiteY14" fmla="*/ 1491117 h 3411190"/>
                <a:gd name="connsiteX15" fmla="*/ 1259713 w 2860627"/>
                <a:gd name="connsiteY15" fmla="*/ 1490781 h 3411190"/>
                <a:gd name="connsiteX16" fmla="*/ 1156260 w 2860627"/>
                <a:gd name="connsiteY16" fmla="*/ 763285 h 3411190"/>
                <a:gd name="connsiteX17" fmla="*/ 2022208 w 2860627"/>
                <a:gd name="connsiteY17" fmla="*/ 559563 h 3411190"/>
                <a:gd name="connsiteX18" fmla="*/ 2336014 w 2860627"/>
                <a:gd name="connsiteY18" fmla="*/ 974343 h 3411190"/>
                <a:gd name="connsiteX19" fmla="*/ 2860627 w 2860627"/>
                <a:gd name="connsiteY19" fmla="*/ 953468 h 3411190"/>
                <a:gd name="connsiteX20" fmla="*/ 2332439 w 2860627"/>
                <a:gd name="connsiteY20" fmla="*/ 186000 h 3411190"/>
                <a:gd name="connsiteX0" fmla="*/ 2332439 w 2860627"/>
                <a:gd name="connsiteY0" fmla="*/ 186000 h 3411190"/>
                <a:gd name="connsiteX1" fmla="*/ 1525852 w 2860627"/>
                <a:gd name="connsiteY1" fmla="*/ 9249 h 3411190"/>
                <a:gd name="connsiteX2" fmla="*/ 364700 w 2860627"/>
                <a:gd name="connsiteY2" fmla="*/ 1356493 h 3411190"/>
                <a:gd name="connsiteX3" fmla="*/ 160 w 2860627"/>
                <a:gd name="connsiteY3" fmla="*/ 1831519 h 3411190"/>
                <a:gd name="connsiteX4" fmla="*/ 286853 w 2860627"/>
                <a:gd name="connsiteY4" fmla="*/ 2006886 h 3411190"/>
                <a:gd name="connsiteX5" fmla="*/ 207417 w 2860627"/>
                <a:gd name="connsiteY5" fmla="*/ 2187794 h 3411190"/>
                <a:gd name="connsiteX6" fmla="*/ 287242 w 2860627"/>
                <a:gd name="connsiteY6" fmla="*/ 2244414 h 3411190"/>
                <a:gd name="connsiteX7" fmla="*/ 256972 w 2860627"/>
                <a:gd name="connsiteY7" fmla="*/ 2339178 h 3411190"/>
                <a:gd name="connsiteX8" fmla="*/ 368654 w 2860627"/>
                <a:gd name="connsiteY8" fmla="*/ 2452806 h 3411190"/>
                <a:gd name="connsiteX9" fmla="*/ 465657 w 2860627"/>
                <a:gd name="connsiteY9" fmla="*/ 2870369 h 3411190"/>
                <a:gd name="connsiteX10" fmla="*/ 1108723 w 2860627"/>
                <a:gd name="connsiteY10" fmla="*/ 2797319 h 3411190"/>
                <a:gd name="connsiteX11" fmla="*/ 1313164 w 2860627"/>
                <a:gd name="connsiteY11" fmla="*/ 3376539 h 3411190"/>
                <a:gd name="connsiteX12" fmla="*/ 1936108 w 2860627"/>
                <a:gd name="connsiteY12" fmla="*/ 3397581 h 3411190"/>
                <a:gd name="connsiteX13" fmla="*/ 1828840 w 2860627"/>
                <a:gd name="connsiteY13" fmla="*/ 2162380 h 3411190"/>
                <a:gd name="connsiteX14" fmla="*/ 1253957 w 2860627"/>
                <a:gd name="connsiteY14" fmla="*/ 1491117 h 3411190"/>
                <a:gd name="connsiteX15" fmla="*/ 1259713 w 2860627"/>
                <a:gd name="connsiteY15" fmla="*/ 1490781 h 3411190"/>
                <a:gd name="connsiteX16" fmla="*/ 1156260 w 2860627"/>
                <a:gd name="connsiteY16" fmla="*/ 763285 h 3411190"/>
                <a:gd name="connsiteX17" fmla="*/ 2022208 w 2860627"/>
                <a:gd name="connsiteY17" fmla="*/ 559563 h 3411190"/>
                <a:gd name="connsiteX18" fmla="*/ 2336014 w 2860627"/>
                <a:gd name="connsiteY18" fmla="*/ 974343 h 3411190"/>
                <a:gd name="connsiteX19" fmla="*/ 2860627 w 2860627"/>
                <a:gd name="connsiteY19" fmla="*/ 953468 h 3411190"/>
                <a:gd name="connsiteX20" fmla="*/ 2332439 w 2860627"/>
                <a:gd name="connsiteY20" fmla="*/ 186000 h 3411190"/>
                <a:gd name="connsiteX0" fmla="*/ 2332439 w 2860627"/>
                <a:gd name="connsiteY0" fmla="*/ 186000 h 3411190"/>
                <a:gd name="connsiteX1" fmla="*/ 1525852 w 2860627"/>
                <a:gd name="connsiteY1" fmla="*/ 9249 h 3411190"/>
                <a:gd name="connsiteX2" fmla="*/ 364700 w 2860627"/>
                <a:gd name="connsiteY2" fmla="*/ 1356493 h 3411190"/>
                <a:gd name="connsiteX3" fmla="*/ 160 w 2860627"/>
                <a:gd name="connsiteY3" fmla="*/ 1831519 h 3411190"/>
                <a:gd name="connsiteX4" fmla="*/ 286853 w 2860627"/>
                <a:gd name="connsiteY4" fmla="*/ 2006886 h 3411190"/>
                <a:gd name="connsiteX5" fmla="*/ 207417 w 2860627"/>
                <a:gd name="connsiteY5" fmla="*/ 2187794 h 3411190"/>
                <a:gd name="connsiteX6" fmla="*/ 287242 w 2860627"/>
                <a:gd name="connsiteY6" fmla="*/ 2244414 h 3411190"/>
                <a:gd name="connsiteX7" fmla="*/ 256972 w 2860627"/>
                <a:gd name="connsiteY7" fmla="*/ 2339178 h 3411190"/>
                <a:gd name="connsiteX8" fmla="*/ 368654 w 2860627"/>
                <a:gd name="connsiteY8" fmla="*/ 2452806 h 3411190"/>
                <a:gd name="connsiteX9" fmla="*/ 465657 w 2860627"/>
                <a:gd name="connsiteY9" fmla="*/ 2870369 h 3411190"/>
                <a:gd name="connsiteX10" fmla="*/ 1108723 w 2860627"/>
                <a:gd name="connsiteY10" fmla="*/ 2797319 h 3411190"/>
                <a:gd name="connsiteX11" fmla="*/ 1313164 w 2860627"/>
                <a:gd name="connsiteY11" fmla="*/ 3376539 h 3411190"/>
                <a:gd name="connsiteX12" fmla="*/ 1936108 w 2860627"/>
                <a:gd name="connsiteY12" fmla="*/ 3397581 h 3411190"/>
                <a:gd name="connsiteX13" fmla="*/ 1828840 w 2860627"/>
                <a:gd name="connsiteY13" fmla="*/ 2162380 h 3411190"/>
                <a:gd name="connsiteX14" fmla="*/ 1253957 w 2860627"/>
                <a:gd name="connsiteY14" fmla="*/ 1491117 h 3411190"/>
                <a:gd name="connsiteX15" fmla="*/ 1259713 w 2860627"/>
                <a:gd name="connsiteY15" fmla="*/ 1490781 h 3411190"/>
                <a:gd name="connsiteX16" fmla="*/ 1156260 w 2860627"/>
                <a:gd name="connsiteY16" fmla="*/ 763285 h 3411190"/>
                <a:gd name="connsiteX17" fmla="*/ 2022208 w 2860627"/>
                <a:gd name="connsiteY17" fmla="*/ 559563 h 3411190"/>
                <a:gd name="connsiteX18" fmla="*/ 2336014 w 2860627"/>
                <a:gd name="connsiteY18" fmla="*/ 974343 h 3411190"/>
                <a:gd name="connsiteX19" fmla="*/ 2860627 w 2860627"/>
                <a:gd name="connsiteY19" fmla="*/ 953468 h 3411190"/>
                <a:gd name="connsiteX20" fmla="*/ 2332439 w 2860627"/>
                <a:gd name="connsiteY20" fmla="*/ 186000 h 3411190"/>
                <a:gd name="connsiteX0" fmla="*/ 2332439 w 2860627"/>
                <a:gd name="connsiteY0" fmla="*/ 186000 h 3411190"/>
                <a:gd name="connsiteX1" fmla="*/ 1525852 w 2860627"/>
                <a:gd name="connsiteY1" fmla="*/ 9249 h 3411190"/>
                <a:gd name="connsiteX2" fmla="*/ 364700 w 2860627"/>
                <a:gd name="connsiteY2" fmla="*/ 1356493 h 3411190"/>
                <a:gd name="connsiteX3" fmla="*/ 160 w 2860627"/>
                <a:gd name="connsiteY3" fmla="*/ 1831519 h 3411190"/>
                <a:gd name="connsiteX4" fmla="*/ 286853 w 2860627"/>
                <a:gd name="connsiteY4" fmla="*/ 2006886 h 3411190"/>
                <a:gd name="connsiteX5" fmla="*/ 207417 w 2860627"/>
                <a:gd name="connsiteY5" fmla="*/ 2187794 h 3411190"/>
                <a:gd name="connsiteX6" fmla="*/ 287242 w 2860627"/>
                <a:gd name="connsiteY6" fmla="*/ 2244414 h 3411190"/>
                <a:gd name="connsiteX7" fmla="*/ 256972 w 2860627"/>
                <a:gd name="connsiteY7" fmla="*/ 2339178 h 3411190"/>
                <a:gd name="connsiteX8" fmla="*/ 368654 w 2860627"/>
                <a:gd name="connsiteY8" fmla="*/ 2452806 h 3411190"/>
                <a:gd name="connsiteX9" fmla="*/ 465657 w 2860627"/>
                <a:gd name="connsiteY9" fmla="*/ 2870369 h 3411190"/>
                <a:gd name="connsiteX10" fmla="*/ 1108723 w 2860627"/>
                <a:gd name="connsiteY10" fmla="*/ 2797319 h 3411190"/>
                <a:gd name="connsiteX11" fmla="*/ 1313164 w 2860627"/>
                <a:gd name="connsiteY11" fmla="*/ 3376539 h 3411190"/>
                <a:gd name="connsiteX12" fmla="*/ 1936108 w 2860627"/>
                <a:gd name="connsiteY12" fmla="*/ 3397581 h 3411190"/>
                <a:gd name="connsiteX13" fmla="*/ 1886582 w 2860627"/>
                <a:gd name="connsiteY13" fmla="*/ 2195718 h 3411190"/>
                <a:gd name="connsiteX14" fmla="*/ 1253957 w 2860627"/>
                <a:gd name="connsiteY14" fmla="*/ 1491117 h 3411190"/>
                <a:gd name="connsiteX15" fmla="*/ 1259713 w 2860627"/>
                <a:gd name="connsiteY15" fmla="*/ 1490781 h 3411190"/>
                <a:gd name="connsiteX16" fmla="*/ 1156260 w 2860627"/>
                <a:gd name="connsiteY16" fmla="*/ 763285 h 3411190"/>
                <a:gd name="connsiteX17" fmla="*/ 2022208 w 2860627"/>
                <a:gd name="connsiteY17" fmla="*/ 559563 h 3411190"/>
                <a:gd name="connsiteX18" fmla="*/ 2336014 w 2860627"/>
                <a:gd name="connsiteY18" fmla="*/ 974343 h 3411190"/>
                <a:gd name="connsiteX19" fmla="*/ 2860627 w 2860627"/>
                <a:gd name="connsiteY19" fmla="*/ 953468 h 3411190"/>
                <a:gd name="connsiteX20" fmla="*/ 2332439 w 2860627"/>
                <a:gd name="connsiteY20" fmla="*/ 186000 h 3411190"/>
                <a:gd name="connsiteX0" fmla="*/ 2332439 w 2860627"/>
                <a:gd name="connsiteY0" fmla="*/ 186000 h 3411190"/>
                <a:gd name="connsiteX1" fmla="*/ 1525852 w 2860627"/>
                <a:gd name="connsiteY1" fmla="*/ 9249 h 3411190"/>
                <a:gd name="connsiteX2" fmla="*/ 364700 w 2860627"/>
                <a:gd name="connsiteY2" fmla="*/ 1356493 h 3411190"/>
                <a:gd name="connsiteX3" fmla="*/ 160 w 2860627"/>
                <a:gd name="connsiteY3" fmla="*/ 1831519 h 3411190"/>
                <a:gd name="connsiteX4" fmla="*/ 286853 w 2860627"/>
                <a:gd name="connsiteY4" fmla="*/ 2006886 h 3411190"/>
                <a:gd name="connsiteX5" fmla="*/ 207417 w 2860627"/>
                <a:gd name="connsiteY5" fmla="*/ 2187794 h 3411190"/>
                <a:gd name="connsiteX6" fmla="*/ 287242 w 2860627"/>
                <a:gd name="connsiteY6" fmla="*/ 2244414 h 3411190"/>
                <a:gd name="connsiteX7" fmla="*/ 256972 w 2860627"/>
                <a:gd name="connsiteY7" fmla="*/ 2339178 h 3411190"/>
                <a:gd name="connsiteX8" fmla="*/ 368654 w 2860627"/>
                <a:gd name="connsiteY8" fmla="*/ 2452806 h 3411190"/>
                <a:gd name="connsiteX9" fmla="*/ 465657 w 2860627"/>
                <a:gd name="connsiteY9" fmla="*/ 2870369 h 3411190"/>
                <a:gd name="connsiteX10" fmla="*/ 1108723 w 2860627"/>
                <a:gd name="connsiteY10" fmla="*/ 2797319 h 3411190"/>
                <a:gd name="connsiteX11" fmla="*/ 1313164 w 2860627"/>
                <a:gd name="connsiteY11" fmla="*/ 3376539 h 3411190"/>
                <a:gd name="connsiteX12" fmla="*/ 1936108 w 2860627"/>
                <a:gd name="connsiteY12" fmla="*/ 3397581 h 3411190"/>
                <a:gd name="connsiteX13" fmla="*/ 1886582 w 2860627"/>
                <a:gd name="connsiteY13" fmla="*/ 2195718 h 3411190"/>
                <a:gd name="connsiteX14" fmla="*/ 1253957 w 2860627"/>
                <a:gd name="connsiteY14" fmla="*/ 1491117 h 3411190"/>
                <a:gd name="connsiteX15" fmla="*/ 1259713 w 2860627"/>
                <a:gd name="connsiteY15" fmla="*/ 1490781 h 3411190"/>
                <a:gd name="connsiteX16" fmla="*/ 1156260 w 2860627"/>
                <a:gd name="connsiteY16" fmla="*/ 763285 h 3411190"/>
                <a:gd name="connsiteX17" fmla="*/ 2022208 w 2860627"/>
                <a:gd name="connsiteY17" fmla="*/ 559563 h 3411190"/>
                <a:gd name="connsiteX18" fmla="*/ 2336014 w 2860627"/>
                <a:gd name="connsiteY18" fmla="*/ 974343 h 3411190"/>
                <a:gd name="connsiteX19" fmla="*/ 2860627 w 2860627"/>
                <a:gd name="connsiteY19" fmla="*/ 953468 h 3411190"/>
                <a:gd name="connsiteX20" fmla="*/ 2332439 w 2860627"/>
                <a:gd name="connsiteY20" fmla="*/ 186000 h 34111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860627" h="3411190">
                  <a:moveTo>
                    <a:pt x="2332439" y="186000"/>
                  </a:moveTo>
                  <a:cubicBezTo>
                    <a:pt x="2114028" y="67375"/>
                    <a:pt x="1894506" y="-31252"/>
                    <a:pt x="1525852" y="9249"/>
                  </a:cubicBezTo>
                  <a:cubicBezTo>
                    <a:pt x="735732" y="27225"/>
                    <a:pt x="265149" y="734924"/>
                    <a:pt x="364700" y="1356493"/>
                  </a:cubicBezTo>
                  <a:cubicBezTo>
                    <a:pt x="243187" y="1514835"/>
                    <a:pt x="-7219" y="1802068"/>
                    <a:pt x="160" y="1831519"/>
                  </a:cubicBezTo>
                  <a:cubicBezTo>
                    <a:pt x="17130" y="1925603"/>
                    <a:pt x="185001" y="1956813"/>
                    <a:pt x="286853" y="2006886"/>
                  </a:cubicBezTo>
                  <a:cubicBezTo>
                    <a:pt x="253040" y="2069284"/>
                    <a:pt x="200362" y="2166263"/>
                    <a:pt x="207417" y="2187794"/>
                  </a:cubicBezTo>
                  <a:cubicBezTo>
                    <a:pt x="222499" y="2208763"/>
                    <a:pt x="256442" y="2226588"/>
                    <a:pt x="287242" y="2244414"/>
                  </a:cubicBezTo>
                  <a:cubicBezTo>
                    <a:pt x="277153" y="2276002"/>
                    <a:pt x="241912" y="2313878"/>
                    <a:pt x="256972" y="2339178"/>
                  </a:cubicBezTo>
                  <a:cubicBezTo>
                    <a:pt x="285816" y="2378102"/>
                    <a:pt x="349241" y="2404451"/>
                    <a:pt x="368654" y="2452806"/>
                  </a:cubicBezTo>
                  <a:cubicBezTo>
                    <a:pt x="412514" y="2527024"/>
                    <a:pt x="255179" y="2774145"/>
                    <a:pt x="465657" y="2870369"/>
                  </a:cubicBezTo>
                  <a:cubicBezTo>
                    <a:pt x="653816" y="2944521"/>
                    <a:pt x="911133" y="2842626"/>
                    <a:pt x="1108723" y="2797319"/>
                  </a:cubicBezTo>
                  <a:cubicBezTo>
                    <a:pt x="1261750" y="2755661"/>
                    <a:pt x="1267023" y="3179274"/>
                    <a:pt x="1313164" y="3376539"/>
                  </a:cubicBezTo>
                  <a:cubicBezTo>
                    <a:pt x="1541931" y="3416747"/>
                    <a:pt x="1746247" y="3419423"/>
                    <a:pt x="1936108" y="3397581"/>
                  </a:cubicBezTo>
                  <a:cubicBezTo>
                    <a:pt x="1911464" y="2966600"/>
                    <a:pt x="1933512" y="2397598"/>
                    <a:pt x="1886582" y="2195718"/>
                  </a:cubicBezTo>
                  <a:cubicBezTo>
                    <a:pt x="1843777" y="1980896"/>
                    <a:pt x="1445585" y="1714871"/>
                    <a:pt x="1253957" y="1491117"/>
                  </a:cubicBezTo>
                  <a:lnTo>
                    <a:pt x="1259713" y="1490781"/>
                  </a:lnTo>
                  <a:cubicBezTo>
                    <a:pt x="1069359" y="1294123"/>
                    <a:pt x="1020028" y="999248"/>
                    <a:pt x="1156260" y="763285"/>
                  </a:cubicBezTo>
                  <a:cubicBezTo>
                    <a:pt x="1324542" y="471813"/>
                    <a:pt x="1712240" y="380603"/>
                    <a:pt x="2022208" y="559563"/>
                  </a:cubicBezTo>
                  <a:cubicBezTo>
                    <a:pt x="2187368" y="654919"/>
                    <a:pt x="2297137" y="807738"/>
                    <a:pt x="2336014" y="974343"/>
                  </a:cubicBezTo>
                  <a:lnTo>
                    <a:pt x="2860627" y="953468"/>
                  </a:lnTo>
                  <a:cubicBezTo>
                    <a:pt x="2773794" y="641332"/>
                    <a:pt x="2600917" y="331818"/>
                    <a:pt x="2332439" y="18600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28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2701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  <p:sp>
          <p:nvSpPr>
            <p:cNvPr id="97" name="Oval 96">
              <a:extLst>
                <a:ext uri="{FF2B5EF4-FFF2-40B4-BE49-F238E27FC236}">
                  <a16:creationId xmlns:a16="http://schemas.microsoft.com/office/drawing/2014/main" id="{FD70AFA9-160E-AC5C-602D-069B42AA97A7}"/>
                </a:ext>
              </a:extLst>
            </p:cNvPr>
            <p:cNvSpPr/>
            <p:nvPr/>
          </p:nvSpPr>
          <p:spPr>
            <a:xfrm>
              <a:off x="395536" y="4869725"/>
              <a:ext cx="852711" cy="852711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28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2701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48063329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148DD4-4828-CE87-0C5C-42BE175E8D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24903" y="146087"/>
            <a:ext cx="6404883" cy="1457325"/>
          </a:xfrm>
        </p:spPr>
        <p:txBody>
          <a:bodyPr/>
          <a:lstStyle/>
          <a:p>
            <a:r>
              <a:rPr lang="en-US" sz="2800" dirty="0"/>
              <a:t>Ranah </a:t>
            </a:r>
            <a:r>
              <a:rPr lang="en-US" sz="2800" dirty="0" err="1"/>
              <a:t>wirausaha</a:t>
            </a:r>
            <a:r>
              <a:rPr lang="en-US" sz="2800" dirty="0"/>
              <a:t> </a:t>
            </a:r>
            <a:r>
              <a:rPr lang="en-US" sz="2800" dirty="0" err="1"/>
              <a:t>pertanian</a:t>
            </a:r>
            <a:r>
              <a:rPr lang="en-US" sz="2800" dirty="0"/>
              <a:t> </a:t>
            </a:r>
            <a:br>
              <a:rPr lang="en-US" sz="2800" dirty="0"/>
            </a:br>
            <a:r>
              <a:rPr lang="en-US" sz="2800" b="0" dirty="0"/>
              <a:t> </a:t>
            </a:r>
            <a:br>
              <a:rPr lang="en-US" sz="2800" b="0" dirty="0"/>
            </a:br>
            <a:endParaRPr lang="en-US" sz="2800" dirty="0"/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28662A7A-C1E4-C96A-7B25-C7E010F17187}"/>
              </a:ext>
            </a:extLst>
          </p:cNvPr>
          <p:cNvSpPr/>
          <p:nvPr/>
        </p:nvSpPr>
        <p:spPr>
          <a:xfrm>
            <a:off x="3401939" y="1156988"/>
            <a:ext cx="2757487" cy="1346200"/>
          </a:xfrm>
          <a:prstGeom prst="ellipse">
            <a:avLst/>
          </a:prstGeom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/>
              <a:t>HULU</a:t>
            </a: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0A3BB0E8-F221-BE45-F6A5-BF90873B9FE5}"/>
              </a:ext>
            </a:extLst>
          </p:cNvPr>
          <p:cNvSpPr txBox="1">
            <a:spLocks/>
          </p:cNvSpPr>
          <p:nvPr/>
        </p:nvSpPr>
        <p:spPr>
          <a:xfrm>
            <a:off x="4960050" y="2792251"/>
            <a:ext cx="2160796" cy="120481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lIns="91440" tIns="45720" rIns="91440" bIns="45720" rtlCol="0" anchor="ctr" anchorCtr="0">
            <a:noAutofit/>
          </a:bodyPr>
          <a:lstStyle>
            <a:lvl1pPr algn="l" defTabSz="914400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60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000" b="0" dirty="0" err="1"/>
              <a:t>Produksi</a:t>
            </a:r>
            <a:endParaRPr lang="en-US" sz="2000" b="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000" b="0" dirty="0" err="1"/>
              <a:t>Distribusi</a:t>
            </a:r>
            <a:endParaRPr lang="en-US" sz="2000" b="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000" b="0" dirty="0" err="1"/>
              <a:t>Pemasaran</a:t>
            </a:r>
            <a:endParaRPr lang="en-US" sz="2000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2D0997C1-9D03-F55E-B040-92ED8BDE63A8}"/>
              </a:ext>
            </a:extLst>
          </p:cNvPr>
          <p:cNvSpPr/>
          <p:nvPr/>
        </p:nvSpPr>
        <p:spPr>
          <a:xfrm>
            <a:off x="5072430" y="4262579"/>
            <a:ext cx="217399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0" cap="none" spc="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BISNIS</a:t>
            </a:r>
          </a:p>
        </p:txBody>
      </p:sp>
      <p:pic>
        <p:nvPicPr>
          <p:cNvPr id="13" name="Picture Placeholder 11" descr="A group of plants growing in a greenhouse&#10;&#10;AI-generated content may be incorrect.">
            <a:extLst>
              <a:ext uri="{FF2B5EF4-FFF2-40B4-BE49-F238E27FC236}">
                <a16:creationId xmlns:a16="http://schemas.microsoft.com/office/drawing/2014/main" id="{78C289E3-859A-C7FD-8E20-73B1D91CC2BC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6812" r="16812"/>
          <a:stretch>
            <a:fillRect/>
          </a:stretch>
        </p:blipFill>
        <p:spPr>
          <a:xfrm>
            <a:off x="2823884" y="4118160"/>
            <a:ext cx="2389376" cy="2400333"/>
          </a:xfrm>
          <a:prstGeom prst="ellipse">
            <a:avLst/>
          </a:prstGeom>
          <a:solidFill>
            <a:schemeClr val="accent2"/>
          </a:solidFill>
        </p:spPr>
      </p:pic>
      <p:pic>
        <p:nvPicPr>
          <p:cNvPr id="19" name="Picture Placeholder 18" descr="A group of people working in a factory&#10;&#10;AI-generated content may be incorrect.">
            <a:extLst>
              <a:ext uri="{FF2B5EF4-FFF2-40B4-BE49-F238E27FC236}">
                <a16:creationId xmlns:a16="http://schemas.microsoft.com/office/drawing/2014/main" id="{7935FDE4-AD6A-A55C-B3A3-1B7B42C4C9BE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4"/>
          <a:srcRect l="10655" r="10655"/>
          <a:stretch>
            <a:fillRect/>
          </a:stretch>
        </p:blipFill>
        <p:spPr>
          <a:xfrm>
            <a:off x="9077741" y="1013787"/>
            <a:ext cx="2690965" cy="2703304"/>
          </a:xfrm>
        </p:spPr>
      </p:pic>
      <p:sp>
        <p:nvSpPr>
          <p:cNvPr id="20" name="Arrow: Right 19">
            <a:extLst>
              <a:ext uri="{FF2B5EF4-FFF2-40B4-BE49-F238E27FC236}">
                <a16:creationId xmlns:a16="http://schemas.microsoft.com/office/drawing/2014/main" id="{41089C89-1FA3-F844-1BAD-CB3CE29EA328}"/>
              </a:ext>
            </a:extLst>
          </p:cNvPr>
          <p:cNvSpPr/>
          <p:nvPr/>
        </p:nvSpPr>
        <p:spPr>
          <a:xfrm rot="2822378">
            <a:off x="4818916" y="2394769"/>
            <a:ext cx="300038" cy="505222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Arrow: Right 20">
            <a:extLst>
              <a:ext uri="{FF2B5EF4-FFF2-40B4-BE49-F238E27FC236}">
                <a16:creationId xmlns:a16="http://schemas.microsoft.com/office/drawing/2014/main" id="{D7D200CA-91E8-21D5-6C40-0E09C9C7A6B6}"/>
              </a:ext>
            </a:extLst>
          </p:cNvPr>
          <p:cNvSpPr/>
          <p:nvPr/>
        </p:nvSpPr>
        <p:spPr>
          <a:xfrm rot="12255887">
            <a:off x="7076858" y="3677509"/>
            <a:ext cx="339131" cy="451961"/>
          </a:xfrm>
          <a:prstGeom prst="rightArrow">
            <a:avLst/>
          </a:prstGeom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Arrow: Down 21">
            <a:extLst>
              <a:ext uri="{FF2B5EF4-FFF2-40B4-BE49-F238E27FC236}">
                <a16:creationId xmlns:a16="http://schemas.microsoft.com/office/drawing/2014/main" id="{4079DA67-8E31-6FCE-BBC9-E9335240E09E}"/>
              </a:ext>
            </a:extLst>
          </p:cNvPr>
          <p:cNvSpPr/>
          <p:nvPr/>
        </p:nvSpPr>
        <p:spPr>
          <a:xfrm>
            <a:off x="5697548" y="3982183"/>
            <a:ext cx="685800" cy="551401"/>
          </a:xfrm>
          <a:prstGeom prst="downArrow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ED1BE0D9-AC5C-C6EC-3043-D8EF955188D7}"/>
              </a:ext>
            </a:extLst>
          </p:cNvPr>
          <p:cNvSpPr/>
          <p:nvPr/>
        </p:nvSpPr>
        <p:spPr>
          <a:xfrm>
            <a:off x="7351924" y="3309083"/>
            <a:ext cx="2180873" cy="1346200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/>
              <a:t>HILIR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40F5F505-53C6-6A24-AB47-E20DFBD5E9CC}"/>
              </a:ext>
            </a:extLst>
          </p:cNvPr>
          <p:cNvSpPr txBox="1"/>
          <p:nvPr/>
        </p:nvSpPr>
        <p:spPr>
          <a:xfrm>
            <a:off x="7888312" y="4619051"/>
            <a:ext cx="4067568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err="1"/>
              <a:t>Pengolahan</a:t>
            </a:r>
            <a:r>
              <a:rPr lang="en-US" dirty="0"/>
              <a:t> </a:t>
            </a:r>
            <a:r>
              <a:rPr lang="en-US" dirty="0" err="1"/>
              <a:t>pangan</a:t>
            </a:r>
            <a:r>
              <a:rPr lang="en-US" dirty="0"/>
              <a:t> (food processing)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err="1"/>
              <a:t>Produk</a:t>
            </a:r>
            <a:r>
              <a:rPr lang="en-US" dirty="0"/>
              <a:t> </a:t>
            </a:r>
            <a:r>
              <a:rPr lang="en-US" dirty="0" err="1"/>
              <a:t>turunan</a:t>
            </a:r>
            <a:r>
              <a:rPr lang="en-US" dirty="0"/>
              <a:t> </a:t>
            </a:r>
            <a:r>
              <a:rPr lang="en-US" dirty="0" err="1"/>
              <a:t>bernilai</a:t>
            </a:r>
            <a:r>
              <a:rPr lang="en-US" dirty="0"/>
              <a:t> </a:t>
            </a:r>
            <a:r>
              <a:rPr lang="en-US" dirty="0" err="1"/>
              <a:t>tambah</a:t>
            </a: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Packaging &amp; branding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err="1"/>
              <a:t>Rantai</a:t>
            </a:r>
            <a:r>
              <a:rPr lang="en-US" dirty="0"/>
              <a:t> </a:t>
            </a:r>
            <a:r>
              <a:rPr lang="en-US" dirty="0" err="1"/>
              <a:t>pasok</a:t>
            </a:r>
            <a:r>
              <a:rPr lang="en-US" dirty="0"/>
              <a:t> cold chain (IoT)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Digital </a:t>
            </a:r>
            <a:r>
              <a:rPr lang="en-US" dirty="0" err="1"/>
              <a:t>agrimarketplace</a:t>
            </a:r>
            <a:endParaRPr lang="en-US" dirty="0"/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0712763-CC37-10C2-7000-5D99D167E50F}"/>
              </a:ext>
            </a:extLst>
          </p:cNvPr>
          <p:cNvSpPr txBox="1"/>
          <p:nvPr/>
        </p:nvSpPr>
        <p:spPr>
          <a:xfrm>
            <a:off x="258023" y="2234416"/>
            <a:ext cx="3868181" cy="28623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en-US" dirty="0" err="1"/>
              <a:t>Penyediaan</a:t>
            </a:r>
            <a:r>
              <a:rPr lang="en-US" altLang="en-US" dirty="0"/>
              <a:t> </a:t>
            </a:r>
            <a:r>
              <a:rPr lang="en-US" altLang="en-US" dirty="0" err="1"/>
              <a:t>benih</a:t>
            </a:r>
            <a:r>
              <a:rPr lang="en-US" altLang="en-US" dirty="0"/>
              <a:t>, </a:t>
            </a:r>
            <a:r>
              <a:rPr lang="en-US" altLang="en-US" dirty="0" err="1"/>
              <a:t>pupuk</a:t>
            </a:r>
            <a:r>
              <a:rPr lang="en-US" altLang="en-US" dirty="0"/>
              <a:t>, </a:t>
            </a:r>
            <a:r>
              <a:rPr lang="en-US" altLang="en-US" dirty="0" err="1"/>
              <a:t>pakan</a:t>
            </a:r>
            <a:r>
              <a:rPr lang="en-US" altLang="en-US" dirty="0"/>
              <a:t>, </a:t>
            </a:r>
            <a:r>
              <a:rPr lang="en-US" altLang="en-US" dirty="0" err="1"/>
              <a:t>teknologi</a:t>
            </a:r>
            <a:r>
              <a:rPr lang="en-US" altLang="en-US" dirty="0"/>
              <a:t> </a:t>
            </a:r>
            <a:r>
              <a:rPr lang="en-US" altLang="en-US" dirty="0" err="1"/>
              <a:t>budidaya</a:t>
            </a:r>
            <a:r>
              <a:rPr lang="en-US" altLang="en-US" dirty="0"/>
              <a:t> </a:t>
            </a:r>
            <a:r>
              <a:rPr lang="en-US" altLang="en-US" dirty="0" err="1"/>
              <a:t>berbagai</a:t>
            </a:r>
            <a:r>
              <a:rPr lang="en-US" altLang="en-US" dirty="0"/>
              <a:t> </a:t>
            </a:r>
            <a:r>
              <a:rPr lang="en-US" altLang="en-US" dirty="0" err="1"/>
              <a:t>komoditas</a:t>
            </a:r>
            <a:r>
              <a:rPr lang="en-US" altLang="en-US" dirty="0"/>
              <a:t> </a:t>
            </a:r>
            <a:r>
              <a:rPr lang="en-US" altLang="en-US" dirty="0" err="1"/>
              <a:t>seperti</a:t>
            </a:r>
            <a:r>
              <a:rPr lang="en-US" altLang="en-US" dirty="0"/>
              <a:t> </a:t>
            </a:r>
            <a:r>
              <a:rPr lang="en-US" altLang="en-US" dirty="0" err="1"/>
              <a:t>t</a:t>
            </a:r>
            <a:r>
              <a:rPr lang="en-US" dirty="0" err="1"/>
              <a:t>anaman</a:t>
            </a:r>
            <a:r>
              <a:rPr lang="en-US" dirty="0"/>
              <a:t> </a:t>
            </a:r>
            <a:r>
              <a:rPr lang="en-US" dirty="0" err="1"/>
              <a:t>pangan</a:t>
            </a:r>
            <a:r>
              <a:rPr lang="en-US" dirty="0"/>
              <a:t>, </a:t>
            </a:r>
            <a:r>
              <a:rPr lang="en-US" dirty="0" err="1"/>
              <a:t>hortikultura</a:t>
            </a:r>
            <a:r>
              <a:rPr lang="en-US" dirty="0"/>
              <a:t>, Perkebunan, </a:t>
            </a:r>
            <a:r>
              <a:rPr lang="en-US" dirty="0" err="1"/>
              <a:t>peternakan</a:t>
            </a:r>
            <a:r>
              <a:rPr lang="en-US" dirty="0"/>
              <a:t> dan </a:t>
            </a:r>
            <a:r>
              <a:rPr lang="en-US" dirty="0" err="1"/>
              <a:t>perikanan</a:t>
            </a:r>
            <a:endParaRPr lang="en-US" dirty="0"/>
          </a:p>
          <a:p>
            <a:pPr marL="285750" lvl="0" indent="-28575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n-US" altLang="en-US" dirty="0" err="1"/>
              <a:t>Mekanisasi</a:t>
            </a:r>
            <a:r>
              <a:rPr lang="en-US" altLang="en-US" dirty="0"/>
              <a:t> &amp; </a:t>
            </a:r>
            <a:r>
              <a:rPr lang="en-US" altLang="en-US" dirty="0" err="1"/>
              <a:t>peralatan</a:t>
            </a:r>
            <a:r>
              <a:rPr lang="en-US" altLang="en-US" dirty="0"/>
              <a:t> </a:t>
            </a:r>
            <a:r>
              <a:rPr lang="en-US" altLang="en-US" dirty="0" err="1"/>
              <a:t>pertanian</a:t>
            </a:r>
            <a:endParaRPr lang="en-US" altLang="en-US" dirty="0"/>
          </a:p>
          <a:p>
            <a:pPr marL="285750" lvl="0" indent="-28575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n-US" altLang="en-US" dirty="0"/>
              <a:t>Jasa </a:t>
            </a:r>
            <a:r>
              <a:rPr lang="en-US" altLang="en-US" dirty="0" err="1"/>
              <a:t>konsultasi</a:t>
            </a:r>
            <a:r>
              <a:rPr lang="en-US" altLang="en-US" dirty="0"/>
              <a:t> </a:t>
            </a:r>
            <a:r>
              <a:rPr lang="en-US" altLang="en-US" dirty="0" err="1"/>
              <a:t>pertanian</a:t>
            </a:r>
            <a:endParaRPr lang="en-US" alt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Urban farming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IoT (</a:t>
            </a:r>
            <a:r>
              <a:rPr lang="en-US" dirty="0" err="1"/>
              <a:t>irigasi</a:t>
            </a:r>
            <a:r>
              <a:rPr lang="en-US" dirty="0"/>
              <a:t>, pH, </a:t>
            </a:r>
            <a:r>
              <a:rPr lang="en-US" dirty="0" err="1"/>
              <a:t>suhu</a:t>
            </a:r>
            <a:r>
              <a:rPr lang="en-US" dirty="0"/>
              <a:t>, </a:t>
            </a:r>
            <a:r>
              <a:rPr lang="en-US" dirty="0" err="1"/>
              <a:t>kelembaban</a:t>
            </a:r>
            <a:r>
              <a:rPr lang="en-US" dirty="0"/>
              <a:t>)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278CDFC-4D2E-464C-46E1-E57073CCA76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294A09A9-5501-47C1-A89A-A340965A2BE2}" type="slidenum">
              <a:rPr lang="en-US" smtClean="0"/>
              <a:pPr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6267716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E40DC2-67E9-4E72-12D3-09C4578C35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TextBox 33">
            <a:extLst>
              <a:ext uri="{FF2B5EF4-FFF2-40B4-BE49-F238E27FC236}">
                <a16:creationId xmlns:a16="http://schemas.microsoft.com/office/drawing/2014/main" id="{E8CF62CA-5742-3436-558F-E43764871186}"/>
              </a:ext>
            </a:extLst>
          </p:cNvPr>
          <p:cNvSpPr txBox="1"/>
          <p:nvPr/>
        </p:nvSpPr>
        <p:spPr>
          <a:xfrm>
            <a:off x="6229390" y="3089753"/>
            <a:ext cx="4413010" cy="156966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lvl="0" defTabSz="914286">
              <a:defRPr/>
            </a:pPr>
            <a:r>
              <a:rPr lang="en-GB" altLang="ko-KR" sz="4800" dirty="0">
                <a:solidFill>
                  <a:prstClr val="white"/>
                </a:solidFill>
                <a:latin typeface="Arial"/>
                <a:cs typeface="Arial" pitchFamily="34" charset="0"/>
              </a:rPr>
              <a:t>ASK me ANYTHING </a:t>
            </a:r>
            <a:endParaRPr kumimoji="0" lang="ko-KR" altLang="en-US" sz="4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cs typeface="Arial" pitchFamily="34" charset="0"/>
            </a:endParaRPr>
          </a:p>
        </p:txBody>
      </p:sp>
      <p:grpSp>
        <p:nvGrpSpPr>
          <p:cNvPr id="35" name="Group 34">
            <a:extLst>
              <a:ext uri="{FF2B5EF4-FFF2-40B4-BE49-F238E27FC236}">
                <a16:creationId xmlns:a16="http://schemas.microsoft.com/office/drawing/2014/main" id="{5C32B8FE-56E8-E1AD-B920-B79A2EF25858}"/>
              </a:ext>
            </a:extLst>
          </p:cNvPr>
          <p:cNvGrpSpPr/>
          <p:nvPr/>
        </p:nvGrpSpPr>
        <p:grpSpPr>
          <a:xfrm>
            <a:off x="1682990" y="2375706"/>
            <a:ext cx="589085" cy="589085"/>
            <a:chOff x="1582614" y="2839915"/>
            <a:chExt cx="589085" cy="589085"/>
          </a:xfrm>
        </p:grpSpPr>
        <p:sp>
          <p:nvSpPr>
            <p:cNvPr id="36" name="Rectangle 35">
              <a:extLst>
                <a:ext uri="{FF2B5EF4-FFF2-40B4-BE49-F238E27FC236}">
                  <a16:creationId xmlns:a16="http://schemas.microsoft.com/office/drawing/2014/main" id="{B912219F-64C7-A0AF-2705-D44003B568F2}"/>
                </a:ext>
              </a:extLst>
            </p:cNvPr>
            <p:cNvSpPr/>
            <p:nvPr/>
          </p:nvSpPr>
          <p:spPr>
            <a:xfrm>
              <a:off x="1582614" y="2839915"/>
              <a:ext cx="137160" cy="58908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28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  <p:sp>
          <p:nvSpPr>
            <p:cNvPr id="37" name="Rectangle 36">
              <a:extLst>
                <a:ext uri="{FF2B5EF4-FFF2-40B4-BE49-F238E27FC236}">
                  <a16:creationId xmlns:a16="http://schemas.microsoft.com/office/drawing/2014/main" id="{ACEF5E8D-32CC-8EB1-B13E-65BC861AB219}"/>
                </a:ext>
              </a:extLst>
            </p:cNvPr>
            <p:cNvSpPr/>
            <p:nvPr/>
          </p:nvSpPr>
          <p:spPr>
            <a:xfrm rot="5400000">
              <a:off x="1808577" y="2613952"/>
              <a:ext cx="137160" cy="58908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28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</p:grpSp>
      <p:grpSp>
        <p:nvGrpSpPr>
          <p:cNvPr id="38" name="Group 37">
            <a:extLst>
              <a:ext uri="{FF2B5EF4-FFF2-40B4-BE49-F238E27FC236}">
                <a16:creationId xmlns:a16="http://schemas.microsoft.com/office/drawing/2014/main" id="{6A463AF4-1224-97C7-F8CC-61C4E1BC9164}"/>
              </a:ext>
            </a:extLst>
          </p:cNvPr>
          <p:cNvGrpSpPr/>
          <p:nvPr/>
        </p:nvGrpSpPr>
        <p:grpSpPr>
          <a:xfrm rot="5400000">
            <a:off x="4536113" y="2375706"/>
            <a:ext cx="589085" cy="589085"/>
            <a:chOff x="1582614" y="2839915"/>
            <a:chExt cx="589085" cy="589085"/>
          </a:xfrm>
        </p:grpSpPr>
        <p:sp>
          <p:nvSpPr>
            <p:cNvPr id="39" name="Rectangle 38">
              <a:extLst>
                <a:ext uri="{FF2B5EF4-FFF2-40B4-BE49-F238E27FC236}">
                  <a16:creationId xmlns:a16="http://schemas.microsoft.com/office/drawing/2014/main" id="{DDA35655-656F-2BC6-E70C-880D39FDB2E3}"/>
                </a:ext>
              </a:extLst>
            </p:cNvPr>
            <p:cNvSpPr/>
            <p:nvPr/>
          </p:nvSpPr>
          <p:spPr>
            <a:xfrm>
              <a:off x="1582614" y="2839915"/>
              <a:ext cx="137160" cy="58908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28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  <p:sp>
          <p:nvSpPr>
            <p:cNvPr id="40" name="Rectangle 39">
              <a:extLst>
                <a:ext uri="{FF2B5EF4-FFF2-40B4-BE49-F238E27FC236}">
                  <a16:creationId xmlns:a16="http://schemas.microsoft.com/office/drawing/2014/main" id="{2321BD3F-A2D5-0D17-E613-1B869228909E}"/>
                </a:ext>
              </a:extLst>
            </p:cNvPr>
            <p:cNvSpPr/>
            <p:nvPr/>
          </p:nvSpPr>
          <p:spPr>
            <a:xfrm rot="5400000">
              <a:off x="1808577" y="2613952"/>
              <a:ext cx="137160" cy="58908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28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</p:grpSp>
      <p:grpSp>
        <p:nvGrpSpPr>
          <p:cNvPr id="41" name="Group 40">
            <a:extLst>
              <a:ext uri="{FF2B5EF4-FFF2-40B4-BE49-F238E27FC236}">
                <a16:creationId xmlns:a16="http://schemas.microsoft.com/office/drawing/2014/main" id="{39F51B29-76D6-8515-72E6-2D9CF5EC5073}"/>
              </a:ext>
            </a:extLst>
          </p:cNvPr>
          <p:cNvGrpSpPr/>
          <p:nvPr/>
        </p:nvGrpSpPr>
        <p:grpSpPr>
          <a:xfrm flipV="1">
            <a:off x="1682990" y="5224373"/>
            <a:ext cx="589085" cy="589085"/>
            <a:chOff x="1582614" y="2839915"/>
            <a:chExt cx="589085" cy="589085"/>
          </a:xfrm>
        </p:grpSpPr>
        <p:sp>
          <p:nvSpPr>
            <p:cNvPr id="42" name="Rectangle 41">
              <a:extLst>
                <a:ext uri="{FF2B5EF4-FFF2-40B4-BE49-F238E27FC236}">
                  <a16:creationId xmlns:a16="http://schemas.microsoft.com/office/drawing/2014/main" id="{44EB1E73-DB20-DE83-BA39-D87D5CDE7613}"/>
                </a:ext>
              </a:extLst>
            </p:cNvPr>
            <p:cNvSpPr/>
            <p:nvPr/>
          </p:nvSpPr>
          <p:spPr>
            <a:xfrm>
              <a:off x="1582614" y="2839915"/>
              <a:ext cx="137160" cy="58908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28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55B9C183-37D4-5A58-6265-D0428214E241}"/>
                </a:ext>
              </a:extLst>
            </p:cNvPr>
            <p:cNvSpPr/>
            <p:nvPr/>
          </p:nvSpPr>
          <p:spPr>
            <a:xfrm rot="5400000">
              <a:off x="1808577" y="2613952"/>
              <a:ext cx="137160" cy="58908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28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AE52C43D-6CFE-1F64-65B4-1BDD9028852E}"/>
              </a:ext>
            </a:extLst>
          </p:cNvPr>
          <p:cNvGrpSpPr/>
          <p:nvPr/>
        </p:nvGrpSpPr>
        <p:grpSpPr>
          <a:xfrm rot="16200000" flipV="1">
            <a:off x="4536113" y="5224373"/>
            <a:ext cx="589085" cy="589085"/>
            <a:chOff x="1582614" y="2839915"/>
            <a:chExt cx="589085" cy="589085"/>
          </a:xfrm>
        </p:grpSpPr>
        <p:sp>
          <p:nvSpPr>
            <p:cNvPr id="45" name="Rectangle 44">
              <a:extLst>
                <a:ext uri="{FF2B5EF4-FFF2-40B4-BE49-F238E27FC236}">
                  <a16:creationId xmlns:a16="http://schemas.microsoft.com/office/drawing/2014/main" id="{F6D191D9-FB5F-D02E-88AD-EA6948FD6B2C}"/>
                </a:ext>
              </a:extLst>
            </p:cNvPr>
            <p:cNvSpPr/>
            <p:nvPr/>
          </p:nvSpPr>
          <p:spPr>
            <a:xfrm>
              <a:off x="1582614" y="2839915"/>
              <a:ext cx="137160" cy="58908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28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  <p:sp>
          <p:nvSpPr>
            <p:cNvPr id="46" name="Rectangle 45">
              <a:extLst>
                <a:ext uri="{FF2B5EF4-FFF2-40B4-BE49-F238E27FC236}">
                  <a16:creationId xmlns:a16="http://schemas.microsoft.com/office/drawing/2014/main" id="{EACA3BFE-A525-1048-BBAB-A1BA33C9E6E7}"/>
                </a:ext>
              </a:extLst>
            </p:cNvPr>
            <p:cNvSpPr/>
            <p:nvPr/>
          </p:nvSpPr>
          <p:spPr>
            <a:xfrm rot="5400000">
              <a:off x="1808577" y="2613952"/>
              <a:ext cx="137160" cy="58908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28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</p:grpSp>
      <p:grpSp>
        <p:nvGrpSpPr>
          <p:cNvPr id="95" name="Group 94">
            <a:extLst>
              <a:ext uri="{FF2B5EF4-FFF2-40B4-BE49-F238E27FC236}">
                <a16:creationId xmlns:a16="http://schemas.microsoft.com/office/drawing/2014/main" id="{79ADDAD6-05D2-4C7A-8A25-4872423CA7EF}"/>
              </a:ext>
            </a:extLst>
          </p:cNvPr>
          <p:cNvGrpSpPr/>
          <p:nvPr/>
        </p:nvGrpSpPr>
        <p:grpSpPr>
          <a:xfrm rot="19800000">
            <a:off x="2540567" y="2841643"/>
            <a:ext cx="1969111" cy="2440753"/>
            <a:chOff x="395536" y="1793041"/>
            <a:chExt cx="3170093" cy="3929395"/>
          </a:xfrm>
          <a:solidFill>
            <a:schemeClr val="bg1"/>
          </a:solidFill>
        </p:grpSpPr>
        <p:sp>
          <p:nvSpPr>
            <p:cNvPr id="96" name="Freeform 20">
              <a:extLst>
                <a:ext uri="{FF2B5EF4-FFF2-40B4-BE49-F238E27FC236}">
                  <a16:creationId xmlns:a16="http://schemas.microsoft.com/office/drawing/2014/main" id="{A2BD2112-1A16-4A36-4B4F-14129CB8D9A4}"/>
                </a:ext>
              </a:extLst>
            </p:cNvPr>
            <p:cNvSpPr/>
            <p:nvPr/>
          </p:nvSpPr>
          <p:spPr>
            <a:xfrm rot="1800000" flipH="1">
              <a:off x="705002" y="1793041"/>
              <a:ext cx="2860627" cy="3411190"/>
            </a:xfrm>
            <a:custGeom>
              <a:avLst/>
              <a:gdLst>
                <a:gd name="connsiteX0" fmla="*/ 2332439 w 2860627"/>
                <a:gd name="connsiteY0" fmla="*/ 109484 h 3334674"/>
                <a:gd name="connsiteX1" fmla="*/ 1509012 w 2860627"/>
                <a:gd name="connsiteY1" fmla="*/ 0 h 3334674"/>
                <a:gd name="connsiteX2" fmla="*/ 364700 w 2860627"/>
                <a:gd name="connsiteY2" fmla="*/ 1279977 h 3334674"/>
                <a:gd name="connsiteX3" fmla="*/ 160 w 2860627"/>
                <a:gd name="connsiteY3" fmla="*/ 1755003 h 3334674"/>
                <a:gd name="connsiteX4" fmla="*/ 286853 w 2860627"/>
                <a:gd name="connsiteY4" fmla="*/ 1930370 h 3334674"/>
                <a:gd name="connsiteX5" fmla="*/ 207417 w 2860627"/>
                <a:gd name="connsiteY5" fmla="*/ 2111278 h 3334674"/>
                <a:gd name="connsiteX6" fmla="*/ 287242 w 2860627"/>
                <a:gd name="connsiteY6" fmla="*/ 2167898 h 3334674"/>
                <a:gd name="connsiteX7" fmla="*/ 256972 w 2860627"/>
                <a:gd name="connsiteY7" fmla="*/ 2262662 h 3334674"/>
                <a:gd name="connsiteX8" fmla="*/ 368654 w 2860627"/>
                <a:gd name="connsiteY8" fmla="*/ 2376290 h 3334674"/>
                <a:gd name="connsiteX9" fmla="*/ 465657 w 2860627"/>
                <a:gd name="connsiteY9" fmla="*/ 2793853 h 3334674"/>
                <a:gd name="connsiteX10" fmla="*/ 1108723 w 2860627"/>
                <a:gd name="connsiteY10" fmla="*/ 2720803 h 3334674"/>
                <a:gd name="connsiteX11" fmla="*/ 1313164 w 2860627"/>
                <a:gd name="connsiteY11" fmla="*/ 3300023 h 3334674"/>
                <a:gd name="connsiteX12" fmla="*/ 1936108 w 2860627"/>
                <a:gd name="connsiteY12" fmla="*/ 3321065 h 3334674"/>
                <a:gd name="connsiteX13" fmla="*/ 1882503 w 2860627"/>
                <a:gd name="connsiteY13" fmla="*/ 1973867 h 3334674"/>
                <a:gd name="connsiteX14" fmla="*/ 1315566 w 2860627"/>
                <a:gd name="connsiteY14" fmla="*/ 1469419 h 3334674"/>
                <a:gd name="connsiteX15" fmla="*/ 1294771 w 2860627"/>
                <a:gd name="connsiteY15" fmla="*/ 1450917 h 3334674"/>
                <a:gd name="connsiteX16" fmla="*/ 1253957 w 2860627"/>
                <a:gd name="connsiteY16" fmla="*/ 1414601 h 3334674"/>
                <a:gd name="connsiteX17" fmla="*/ 1259713 w 2860627"/>
                <a:gd name="connsiteY17" fmla="*/ 1414265 h 3334674"/>
                <a:gd name="connsiteX18" fmla="*/ 1156260 w 2860627"/>
                <a:gd name="connsiteY18" fmla="*/ 686769 h 3334674"/>
                <a:gd name="connsiteX19" fmla="*/ 2022208 w 2860627"/>
                <a:gd name="connsiteY19" fmla="*/ 483047 h 3334674"/>
                <a:gd name="connsiteX20" fmla="*/ 2336014 w 2860627"/>
                <a:gd name="connsiteY20" fmla="*/ 897827 h 3334674"/>
                <a:gd name="connsiteX21" fmla="*/ 2860627 w 2860627"/>
                <a:gd name="connsiteY21" fmla="*/ 876952 h 3334674"/>
                <a:gd name="connsiteX22" fmla="*/ 2332439 w 2860627"/>
                <a:gd name="connsiteY22" fmla="*/ 109484 h 3334674"/>
                <a:gd name="connsiteX0" fmla="*/ 2332439 w 2860627"/>
                <a:gd name="connsiteY0" fmla="*/ 176751 h 3401941"/>
                <a:gd name="connsiteX1" fmla="*/ 1525852 w 2860627"/>
                <a:gd name="connsiteY1" fmla="*/ 0 h 3401941"/>
                <a:gd name="connsiteX2" fmla="*/ 364700 w 2860627"/>
                <a:gd name="connsiteY2" fmla="*/ 1347244 h 3401941"/>
                <a:gd name="connsiteX3" fmla="*/ 160 w 2860627"/>
                <a:gd name="connsiteY3" fmla="*/ 1822270 h 3401941"/>
                <a:gd name="connsiteX4" fmla="*/ 286853 w 2860627"/>
                <a:gd name="connsiteY4" fmla="*/ 1997637 h 3401941"/>
                <a:gd name="connsiteX5" fmla="*/ 207417 w 2860627"/>
                <a:gd name="connsiteY5" fmla="*/ 2178545 h 3401941"/>
                <a:gd name="connsiteX6" fmla="*/ 287242 w 2860627"/>
                <a:gd name="connsiteY6" fmla="*/ 2235165 h 3401941"/>
                <a:gd name="connsiteX7" fmla="*/ 256972 w 2860627"/>
                <a:gd name="connsiteY7" fmla="*/ 2329929 h 3401941"/>
                <a:gd name="connsiteX8" fmla="*/ 368654 w 2860627"/>
                <a:gd name="connsiteY8" fmla="*/ 2443557 h 3401941"/>
                <a:gd name="connsiteX9" fmla="*/ 465657 w 2860627"/>
                <a:gd name="connsiteY9" fmla="*/ 2861120 h 3401941"/>
                <a:gd name="connsiteX10" fmla="*/ 1108723 w 2860627"/>
                <a:gd name="connsiteY10" fmla="*/ 2788070 h 3401941"/>
                <a:gd name="connsiteX11" fmla="*/ 1313164 w 2860627"/>
                <a:gd name="connsiteY11" fmla="*/ 3367290 h 3401941"/>
                <a:gd name="connsiteX12" fmla="*/ 1936108 w 2860627"/>
                <a:gd name="connsiteY12" fmla="*/ 3388332 h 3401941"/>
                <a:gd name="connsiteX13" fmla="*/ 1882503 w 2860627"/>
                <a:gd name="connsiteY13" fmla="*/ 2041134 h 3401941"/>
                <a:gd name="connsiteX14" fmla="*/ 1315566 w 2860627"/>
                <a:gd name="connsiteY14" fmla="*/ 1536686 h 3401941"/>
                <a:gd name="connsiteX15" fmla="*/ 1294771 w 2860627"/>
                <a:gd name="connsiteY15" fmla="*/ 1518184 h 3401941"/>
                <a:gd name="connsiteX16" fmla="*/ 1253957 w 2860627"/>
                <a:gd name="connsiteY16" fmla="*/ 1481868 h 3401941"/>
                <a:gd name="connsiteX17" fmla="*/ 1259713 w 2860627"/>
                <a:gd name="connsiteY17" fmla="*/ 1481532 h 3401941"/>
                <a:gd name="connsiteX18" fmla="*/ 1156260 w 2860627"/>
                <a:gd name="connsiteY18" fmla="*/ 754036 h 3401941"/>
                <a:gd name="connsiteX19" fmla="*/ 2022208 w 2860627"/>
                <a:gd name="connsiteY19" fmla="*/ 550314 h 3401941"/>
                <a:gd name="connsiteX20" fmla="*/ 2336014 w 2860627"/>
                <a:gd name="connsiteY20" fmla="*/ 965094 h 3401941"/>
                <a:gd name="connsiteX21" fmla="*/ 2860627 w 2860627"/>
                <a:gd name="connsiteY21" fmla="*/ 944219 h 3401941"/>
                <a:gd name="connsiteX22" fmla="*/ 2332439 w 2860627"/>
                <a:gd name="connsiteY22" fmla="*/ 176751 h 3401941"/>
                <a:gd name="connsiteX0" fmla="*/ 2332439 w 2860627"/>
                <a:gd name="connsiteY0" fmla="*/ 186000 h 3411190"/>
                <a:gd name="connsiteX1" fmla="*/ 1525852 w 2860627"/>
                <a:gd name="connsiteY1" fmla="*/ 9249 h 3411190"/>
                <a:gd name="connsiteX2" fmla="*/ 364700 w 2860627"/>
                <a:gd name="connsiteY2" fmla="*/ 1356493 h 3411190"/>
                <a:gd name="connsiteX3" fmla="*/ 160 w 2860627"/>
                <a:gd name="connsiteY3" fmla="*/ 1831519 h 3411190"/>
                <a:gd name="connsiteX4" fmla="*/ 286853 w 2860627"/>
                <a:gd name="connsiteY4" fmla="*/ 2006886 h 3411190"/>
                <a:gd name="connsiteX5" fmla="*/ 207417 w 2860627"/>
                <a:gd name="connsiteY5" fmla="*/ 2187794 h 3411190"/>
                <a:gd name="connsiteX6" fmla="*/ 287242 w 2860627"/>
                <a:gd name="connsiteY6" fmla="*/ 2244414 h 3411190"/>
                <a:gd name="connsiteX7" fmla="*/ 256972 w 2860627"/>
                <a:gd name="connsiteY7" fmla="*/ 2339178 h 3411190"/>
                <a:gd name="connsiteX8" fmla="*/ 368654 w 2860627"/>
                <a:gd name="connsiteY8" fmla="*/ 2452806 h 3411190"/>
                <a:gd name="connsiteX9" fmla="*/ 465657 w 2860627"/>
                <a:gd name="connsiteY9" fmla="*/ 2870369 h 3411190"/>
                <a:gd name="connsiteX10" fmla="*/ 1108723 w 2860627"/>
                <a:gd name="connsiteY10" fmla="*/ 2797319 h 3411190"/>
                <a:gd name="connsiteX11" fmla="*/ 1313164 w 2860627"/>
                <a:gd name="connsiteY11" fmla="*/ 3376539 h 3411190"/>
                <a:gd name="connsiteX12" fmla="*/ 1936108 w 2860627"/>
                <a:gd name="connsiteY12" fmla="*/ 3397581 h 3411190"/>
                <a:gd name="connsiteX13" fmla="*/ 1882503 w 2860627"/>
                <a:gd name="connsiteY13" fmla="*/ 2050383 h 3411190"/>
                <a:gd name="connsiteX14" fmla="*/ 1315566 w 2860627"/>
                <a:gd name="connsiteY14" fmla="*/ 1545935 h 3411190"/>
                <a:gd name="connsiteX15" fmla="*/ 1294771 w 2860627"/>
                <a:gd name="connsiteY15" fmla="*/ 1527433 h 3411190"/>
                <a:gd name="connsiteX16" fmla="*/ 1253957 w 2860627"/>
                <a:gd name="connsiteY16" fmla="*/ 1491117 h 3411190"/>
                <a:gd name="connsiteX17" fmla="*/ 1259713 w 2860627"/>
                <a:gd name="connsiteY17" fmla="*/ 1490781 h 3411190"/>
                <a:gd name="connsiteX18" fmla="*/ 1156260 w 2860627"/>
                <a:gd name="connsiteY18" fmla="*/ 763285 h 3411190"/>
                <a:gd name="connsiteX19" fmla="*/ 2022208 w 2860627"/>
                <a:gd name="connsiteY19" fmla="*/ 559563 h 3411190"/>
                <a:gd name="connsiteX20" fmla="*/ 2336014 w 2860627"/>
                <a:gd name="connsiteY20" fmla="*/ 974343 h 3411190"/>
                <a:gd name="connsiteX21" fmla="*/ 2860627 w 2860627"/>
                <a:gd name="connsiteY21" fmla="*/ 953468 h 3411190"/>
                <a:gd name="connsiteX22" fmla="*/ 2332439 w 2860627"/>
                <a:gd name="connsiteY22" fmla="*/ 186000 h 3411190"/>
                <a:gd name="connsiteX0" fmla="*/ 2332439 w 2860627"/>
                <a:gd name="connsiteY0" fmla="*/ 186000 h 3411190"/>
                <a:gd name="connsiteX1" fmla="*/ 1525852 w 2860627"/>
                <a:gd name="connsiteY1" fmla="*/ 9249 h 3411190"/>
                <a:gd name="connsiteX2" fmla="*/ 364700 w 2860627"/>
                <a:gd name="connsiteY2" fmla="*/ 1356493 h 3411190"/>
                <a:gd name="connsiteX3" fmla="*/ 160 w 2860627"/>
                <a:gd name="connsiteY3" fmla="*/ 1831519 h 3411190"/>
                <a:gd name="connsiteX4" fmla="*/ 286853 w 2860627"/>
                <a:gd name="connsiteY4" fmla="*/ 2006886 h 3411190"/>
                <a:gd name="connsiteX5" fmla="*/ 207417 w 2860627"/>
                <a:gd name="connsiteY5" fmla="*/ 2187794 h 3411190"/>
                <a:gd name="connsiteX6" fmla="*/ 287242 w 2860627"/>
                <a:gd name="connsiteY6" fmla="*/ 2244414 h 3411190"/>
                <a:gd name="connsiteX7" fmla="*/ 256972 w 2860627"/>
                <a:gd name="connsiteY7" fmla="*/ 2339178 h 3411190"/>
                <a:gd name="connsiteX8" fmla="*/ 368654 w 2860627"/>
                <a:gd name="connsiteY8" fmla="*/ 2452806 h 3411190"/>
                <a:gd name="connsiteX9" fmla="*/ 465657 w 2860627"/>
                <a:gd name="connsiteY9" fmla="*/ 2870369 h 3411190"/>
                <a:gd name="connsiteX10" fmla="*/ 1108723 w 2860627"/>
                <a:gd name="connsiteY10" fmla="*/ 2797319 h 3411190"/>
                <a:gd name="connsiteX11" fmla="*/ 1313164 w 2860627"/>
                <a:gd name="connsiteY11" fmla="*/ 3376539 h 3411190"/>
                <a:gd name="connsiteX12" fmla="*/ 1936108 w 2860627"/>
                <a:gd name="connsiteY12" fmla="*/ 3397581 h 3411190"/>
                <a:gd name="connsiteX13" fmla="*/ 1882503 w 2860627"/>
                <a:gd name="connsiteY13" fmla="*/ 2050383 h 3411190"/>
                <a:gd name="connsiteX14" fmla="*/ 1315566 w 2860627"/>
                <a:gd name="connsiteY14" fmla="*/ 1545935 h 3411190"/>
                <a:gd name="connsiteX15" fmla="*/ 1253957 w 2860627"/>
                <a:gd name="connsiteY15" fmla="*/ 1491117 h 3411190"/>
                <a:gd name="connsiteX16" fmla="*/ 1259713 w 2860627"/>
                <a:gd name="connsiteY16" fmla="*/ 1490781 h 3411190"/>
                <a:gd name="connsiteX17" fmla="*/ 1156260 w 2860627"/>
                <a:gd name="connsiteY17" fmla="*/ 763285 h 3411190"/>
                <a:gd name="connsiteX18" fmla="*/ 2022208 w 2860627"/>
                <a:gd name="connsiteY18" fmla="*/ 559563 h 3411190"/>
                <a:gd name="connsiteX19" fmla="*/ 2336014 w 2860627"/>
                <a:gd name="connsiteY19" fmla="*/ 974343 h 3411190"/>
                <a:gd name="connsiteX20" fmla="*/ 2860627 w 2860627"/>
                <a:gd name="connsiteY20" fmla="*/ 953468 h 3411190"/>
                <a:gd name="connsiteX21" fmla="*/ 2332439 w 2860627"/>
                <a:gd name="connsiteY21" fmla="*/ 186000 h 3411190"/>
                <a:gd name="connsiteX0" fmla="*/ 2332439 w 2860627"/>
                <a:gd name="connsiteY0" fmla="*/ 186000 h 3411190"/>
                <a:gd name="connsiteX1" fmla="*/ 1525852 w 2860627"/>
                <a:gd name="connsiteY1" fmla="*/ 9249 h 3411190"/>
                <a:gd name="connsiteX2" fmla="*/ 364700 w 2860627"/>
                <a:gd name="connsiteY2" fmla="*/ 1356493 h 3411190"/>
                <a:gd name="connsiteX3" fmla="*/ 160 w 2860627"/>
                <a:gd name="connsiteY3" fmla="*/ 1831519 h 3411190"/>
                <a:gd name="connsiteX4" fmla="*/ 286853 w 2860627"/>
                <a:gd name="connsiteY4" fmla="*/ 2006886 h 3411190"/>
                <a:gd name="connsiteX5" fmla="*/ 207417 w 2860627"/>
                <a:gd name="connsiteY5" fmla="*/ 2187794 h 3411190"/>
                <a:gd name="connsiteX6" fmla="*/ 287242 w 2860627"/>
                <a:gd name="connsiteY6" fmla="*/ 2244414 h 3411190"/>
                <a:gd name="connsiteX7" fmla="*/ 256972 w 2860627"/>
                <a:gd name="connsiteY7" fmla="*/ 2339178 h 3411190"/>
                <a:gd name="connsiteX8" fmla="*/ 368654 w 2860627"/>
                <a:gd name="connsiteY8" fmla="*/ 2452806 h 3411190"/>
                <a:gd name="connsiteX9" fmla="*/ 465657 w 2860627"/>
                <a:gd name="connsiteY9" fmla="*/ 2870369 h 3411190"/>
                <a:gd name="connsiteX10" fmla="*/ 1108723 w 2860627"/>
                <a:gd name="connsiteY10" fmla="*/ 2797319 h 3411190"/>
                <a:gd name="connsiteX11" fmla="*/ 1313164 w 2860627"/>
                <a:gd name="connsiteY11" fmla="*/ 3376539 h 3411190"/>
                <a:gd name="connsiteX12" fmla="*/ 1936108 w 2860627"/>
                <a:gd name="connsiteY12" fmla="*/ 3397581 h 3411190"/>
                <a:gd name="connsiteX13" fmla="*/ 1882503 w 2860627"/>
                <a:gd name="connsiteY13" fmla="*/ 2050383 h 3411190"/>
                <a:gd name="connsiteX14" fmla="*/ 1253957 w 2860627"/>
                <a:gd name="connsiteY14" fmla="*/ 1491117 h 3411190"/>
                <a:gd name="connsiteX15" fmla="*/ 1259713 w 2860627"/>
                <a:gd name="connsiteY15" fmla="*/ 1490781 h 3411190"/>
                <a:gd name="connsiteX16" fmla="*/ 1156260 w 2860627"/>
                <a:gd name="connsiteY16" fmla="*/ 763285 h 3411190"/>
                <a:gd name="connsiteX17" fmla="*/ 2022208 w 2860627"/>
                <a:gd name="connsiteY17" fmla="*/ 559563 h 3411190"/>
                <a:gd name="connsiteX18" fmla="*/ 2336014 w 2860627"/>
                <a:gd name="connsiteY18" fmla="*/ 974343 h 3411190"/>
                <a:gd name="connsiteX19" fmla="*/ 2860627 w 2860627"/>
                <a:gd name="connsiteY19" fmla="*/ 953468 h 3411190"/>
                <a:gd name="connsiteX20" fmla="*/ 2332439 w 2860627"/>
                <a:gd name="connsiteY20" fmla="*/ 186000 h 3411190"/>
                <a:gd name="connsiteX0" fmla="*/ 2332439 w 2860627"/>
                <a:gd name="connsiteY0" fmla="*/ 186000 h 3411190"/>
                <a:gd name="connsiteX1" fmla="*/ 1525852 w 2860627"/>
                <a:gd name="connsiteY1" fmla="*/ 9249 h 3411190"/>
                <a:gd name="connsiteX2" fmla="*/ 364700 w 2860627"/>
                <a:gd name="connsiteY2" fmla="*/ 1356493 h 3411190"/>
                <a:gd name="connsiteX3" fmla="*/ 160 w 2860627"/>
                <a:gd name="connsiteY3" fmla="*/ 1831519 h 3411190"/>
                <a:gd name="connsiteX4" fmla="*/ 286853 w 2860627"/>
                <a:gd name="connsiteY4" fmla="*/ 2006886 h 3411190"/>
                <a:gd name="connsiteX5" fmla="*/ 207417 w 2860627"/>
                <a:gd name="connsiteY5" fmla="*/ 2187794 h 3411190"/>
                <a:gd name="connsiteX6" fmla="*/ 287242 w 2860627"/>
                <a:gd name="connsiteY6" fmla="*/ 2244414 h 3411190"/>
                <a:gd name="connsiteX7" fmla="*/ 256972 w 2860627"/>
                <a:gd name="connsiteY7" fmla="*/ 2339178 h 3411190"/>
                <a:gd name="connsiteX8" fmla="*/ 368654 w 2860627"/>
                <a:gd name="connsiteY8" fmla="*/ 2452806 h 3411190"/>
                <a:gd name="connsiteX9" fmla="*/ 465657 w 2860627"/>
                <a:gd name="connsiteY9" fmla="*/ 2870369 h 3411190"/>
                <a:gd name="connsiteX10" fmla="*/ 1108723 w 2860627"/>
                <a:gd name="connsiteY10" fmla="*/ 2797319 h 3411190"/>
                <a:gd name="connsiteX11" fmla="*/ 1313164 w 2860627"/>
                <a:gd name="connsiteY11" fmla="*/ 3376539 h 3411190"/>
                <a:gd name="connsiteX12" fmla="*/ 1936108 w 2860627"/>
                <a:gd name="connsiteY12" fmla="*/ 3397581 h 3411190"/>
                <a:gd name="connsiteX13" fmla="*/ 1862177 w 2860627"/>
                <a:gd name="connsiteY13" fmla="*/ 2104638 h 3411190"/>
                <a:gd name="connsiteX14" fmla="*/ 1253957 w 2860627"/>
                <a:gd name="connsiteY14" fmla="*/ 1491117 h 3411190"/>
                <a:gd name="connsiteX15" fmla="*/ 1259713 w 2860627"/>
                <a:gd name="connsiteY15" fmla="*/ 1490781 h 3411190"/>
                <a:gd name="connsiteX16" fmla="*/ 1156260 w 2860627"/>
                <a:gd name="connsiteY16" fmla="*/ 763285 h 3411190"/>
                <a:gd name="connsiteX17" fmla="*/ 2022208 w 2860627"/>
                <a:gd name="connsiteY17" fmla="*/ 559563 h 3411190"/>
                <a:gd name="connsiteX18" fmla="*/ 2336014 w 2860627"/>
                <a:gd name="connsiteY18" fmla="*/ 974343 h 3411190"/>
                <a:gd name="connsiteX19" fmla="*/ 2860627 w 2860627"/>
                <a:gd name="connsiteY19" fmla="*/ 953468 h 3411190"/>
                <a:gd name="connsiteX20" fmla="*/ 2332439 w 2860627"/>
                <a:gd name="connsiteY20" fmla="*/ 186000 h 3411190"/>
                <a:gd name="connsiteX0" fmla="*/ 2332439 w 2860627"/>
                <a:gd name="connsiteY0" fmla="*/ 186000 h 3411190"/>
                <a:gd name="connsiteX1" fmla="*/ 1525852 w 2860627"/>
                <a:gd name="connsiteY1" fmla="*/ 9249 h 3411190"/>
                <a:gd name="connsiteX2" fmla="*/ 364700 w 2860627"/>
                <a:gd name="connsiteY2" fmla="*/ 1356493 h 3411190"/>
                <a:gd name="connsiteX3" fmla="*/ 160 w 2860627"/>
                <a:gd name="connsiteY3" fmla="*/ 1831519 h 3411190"/>
                <a:gd name="connsiteX4" fmla="*/ 286853 w 2860627"/>
                <a:gd name="connsiteY4" fmla="*/ 2006886 h 3411190"/>
                <a:gd name="connsiteX5" fmla="*/ 207417 w 2860627"/>
                <a:gd name="connsiteY5" fmla="*/ 2187794 h 3411190"/>
                <a:gd name="connsiteX6" fmla="*/ 287242 w 2860627"/>
                <a:gd name="connsiteY6" fmla="*/ 2244414 h 3411190"/>
                <a:gd name="connsiteX7" fmla="*/ 256972 w 2860627"/>
                <a:gd name="connsiteY7" fmla="*/ 2339178 h 3411190"/>
                <a:gd name="connsiteX8" fmla="*/ 368654 w 2860627"/>
                <a:gd name="connsiteY8" fmla="*/ 2452806 h 3411190"/>
                <a:gd name="connsiteX9" fmla="*/ 465657 w 2860627"/>
                <a:gd name="connsiteY9" fmla="*/ 2870369 h 3411190"/>
                <a:gd name="connsiteX10" fmla="*/ 1108723 w 2860627"/>
                <a:gd name="connsiteY10" fmla="*/ 2797319 h 3411190"/>
                <a:gd name="connsiteX11" fmla="*/ 1313164 w 2860627"/>
                <a:gd name="connsiteY11" fmla="*/ 3376539 h 3411190"/>
                <a:gd name="connsiteX12" fmla="*/ 1936108 w 2860627"/>
                <a:gd name="connsiteY12" fmla="*/ 3397581 h 3411190"/>
                <a:gd name="connsiteX13" fmla="*/ 1862177 w 2860627"/>
                <a:gd name="connsiteY13" fmla="*/ 2104638 h 3411190"/>
                <a:gd name="connsiteX14" fmla="*/ 1253957 w 2860627"/>
                <a:gd name="connsiteY14" fmla="*/ 1491117 h 3411190"/>
                <a:gd name="connsiteX15" fmla="*/ 1259713 w 2860627"/>
                <a:gd name="connsiteY15" fmla="*/ 1490781 h 3411190"/>
                <a:gd name="connsiteX16" fmla="*/ 1156260 w 2860627"/>
                <a:gd name="connsiteY16" fmla="*/ 763285 h 3411190"/>
                <a:gd name="connsiteX17" fmla="*/ 2022208 w 2860627"/>
                <a:gd name="connsiteY17" fmla="*/ 559563 h 3411190"/>
                <a:gd name="connsiteX18" fmla="*/ 2336014 w 2860627"/>
                <a:gd name="connsiteY18" fmla="*/ 974343 h 3411190"/>
                <a:gd name="connsiteX19" fmla="*/ 2860627 w 2860627"/>
                <a:gd name="connsiteY19" fmla="*/ 953468 h 3411190"/>
                <a:gd name="connsiteX20" fmla="*/ 2332439 w 2860627"/>
                <a:gd name="connsiteY20" fmla="*/ 186000 h 3411190"/>
                <a:gd name="connsiteX0" fmla="*/ 2332439 w 2860627"/>
                <a:gd name="connsiteY0" fmla="*/ 186000 h 3411190"/>
                <a:gd name="connsiteX1" fmla="*/ 1525852 w 2860627"/>
                <a:gd name="connsiteY1" fmla="*/ 9249 h 3411190"/>
                <a:gd name="connsiteX2" fmla="*/ 364700 w 2860627"/>
                <a:gd name="connsiteY2" fmla="*/ 1356493 h 3411190"/>
                <a:gd name="connsiteX3" fmla="*/ 160 w 2860627"/>
                <a:gd name="connsiteY3" fmla="*/ 1831519 h 3411190"/>
                <a:gd name="connsiteX4" fmla="*/ 286853 w 2860627"/>
                <a:gd name="connsiteY4" fmla="*/ 2006886 h 3411190"/>
                <a:gd name="connsiteX5" fmla="*/ 207417 w 2860627"/>
                <a:gd name="connsiteY5" fmla="*/ 2187794 h 3411190"/>
                <a:gd name="connsiteX6" fmla="*/ 287242 w 2860627"/>
                <a:gd name="connsiteY6" fmla="*/ 2244414 h 3411190"/>
                <a:gd name="connsiteX7" fmla="*/ 256972 w 2860627"/>
                <a:gd name="connsiteY7" fmla="*/ 2339178 h 3411190"/>
                <a:gd name="connsiteX8" fmla="*/ 368654 w 2860627"/>
                <a:gd name="connsiteY8" fmla="*/ 2452806 h 3411190"/>
                <a:gd name="connsiteX9" fmla="*/ 465657 w 2860627"/>
                <a:gd name="connsiteY9" fmla="*/ 2870369 h 3411190"/>
                <a:gd name="connsiteX10" fmla="*/ 1108723 w 2860627"/>
                <a:gd name="connsiteY10" fmla="*/ 2797319 h 3411190"/>
                <a:gd name="connsiteX11" fmla="*/ 1313164 w 2860627"/>
                <a:gd name="connsiteY11" fmla="*/ 3376539 h 3411190"/>
                <a:gd name="connsiteX12" fmla="*/ 1936108 w 2860627"/>
                <a:gd name="connsiteY12" fmla="*/ 3397581 h 3411190"/>
                <a:gd name="connsiteX13" fmla="*/ 1828840 w 2860627"/>
                <a:gd name="connsiteY13" fmla="*/ 2162380 h 3411190"/>
                <a:gd name="connsiteX14" fmla="*/ 1253957 w 2860627"/>
                <a:gd name="connsiteY14" fmla="*/ 1491117 h 3411190"/>
                <a:gd name="connsiteX15" fmla="*/ 1259713 w 2860627"/>
                <a:gd name="connsiteY15" fmla="*/ 1490781 h 3411190"/>
                <a:gd name="connsiteX16" fmla="*/ 1156260 w 2860627"/>
                <a:gd name="connsiteY16" fmla="*/ 763285 h 3411190"/>
                <a:gd name="connsiteX17" fmla="*/ 2022208 w 2860627"/>
                <a:gd name="connsiteY17" fmla="*/ 559563 h 3411190"/>
                <a:gd name="connsiteX18" fmla="*/ 2336014 w 2860627"/>
                <a:gd name="connsiteY18" fmla="*/ 974343 h 3411190"/>
                <a:gd name="connsiteX19" fmla="*/ 2860627 w 2860627"/>
                <a:gd name="connsiteY19" fmla="*/ 953468 h 3411190"/>
                <a:gd name="connsiteX20" fmla="*/ 2332439 w 2860627"/>
                <a:gd name="connsiteY20" fmla="*/ 186000 h 3411190"/>
                <a:gd name="connsiteX0" fmla="*/ 2332439 w 2860627"/>
                <a:gd name="connsiteY0" fmla="*/ 186000 h 3411190"/>
                <a:gd name="connsiteX1" fmla="*/ 1525852 w 2860627"/>
                <a:gd name="connsiteY1" fmla="*/ 9249 h 3411190"/>
                <a:gd name="connsiteX2" fmla="*/ 364700 w 2860627"/>
                <a:gd name="connsiteY2" fmla="*/ 1356493 h 3411190"/>
                <a:gd name="connsiteX3" fmla="*/ 160 w 2860627"/>
                <a:gd name="connsiteY3" fmla="*/ 1831519 h 3411190"/>
                <a:gd name="connsiteX4" fmla="*/ 286853 w 2860627"/>
                <a:gd name="connsiteY4" fmla="*/ 2006886 h 3411190"/>
                <a:gd name="connsiteX5" fmla="*/ 207417 w 2860627"/>
                <a:gd name="connsiteY5" fmla="*/ 2187794 h 3411190"/>
                <a:gd name="connsiteX6" fmla="*/ 287242 w 2860627"/>
                <a:gd name="connsiteY6" fmla="*/ 2244414 h 3411190"/>
                <a:gd name="connsiteX7" fmla="*/ 256972 w 2860627"/>
                <a:gd name="connsiteY7" fmla="*/ 2339178 h 3411190"/>
                <a:gd name="connsiteX8" fmla="*/ 368654 w 2860627"/>
                <a:gd name="connsiteY8" fmla="*/ 2452806 h 3411190"/>
                <a:gd name="connsiteX9" fmla="*/ 465657 w 2860627"/>
                <a:gd name="connsiteY9" fmla="*/ 2870369 h 3411190"/>
                <a:gd name="connsiteX10" fmla="*/ 1108723 w 2860627"/>
                <a:gd name="connsiteY10" fmla="*/ 2797319 h 3411190"/>
                <a:gd name="connsiteX11" fmla="*/ 1313164 w 2860627"/>
                <a:gd name="connsiteY11" fmla="*/ 3376539 h 3411190"/>
                <a:gd name="connsiteX12" fmla="*/ 1936108 w 2860627"/>
                <a:gd name="connsiteY12" fmla="*/ 3397581 h 3411190"/>
                <a:gd name="connsiteX13" fmla="*/ 1828840 w 2860627"/>
                <a:gd name="connsiteY13" fmla="*/ 2162380 h 3411190"/>
                <a:gd name="connsiteX14" fmla="*/ 1253957 w 2860627"/>
                <a:gd name="connsiteY14" fmla="*/ 1491117 h 3411190"/>
                <a:gd name="connsiteX15" fmla="*/ 1259713 w 2860627"/>
                <a:gd name="connsiteY15" fmla="*/ 1490781 h 3411190"/>
                <a:gd name="connsiteX16" fmla="*/ 1156260 w 2860627"/>
                <a:gd name="connsiteY16" fmla="*/ 763285 h 3411190"/>
                <a:gd name="connsiteX17" fmla="*/ 2022208 w 2860627"/>
                <a:gd name="connsiteY17" fmla="*/ 559563 h 3411190"/>
                <a:gd name="connsiteX18" fmla="*/ 2336014 w 2860627"/>
                <a:gd name="connsiteY18" fmla="*/ 974343 h 3411190"/>
                <a:gd name="connsiteX19" fmla="*/ 2860627 w 2860627"/>
                <a:gd name="connsiteY19" fmla="*/ 953468 h 3411190"/>
                <a:gd name="connsiteX20" fmla="*/ 2332439 w 2860627"/>
                <a:gd name="connsiteY20" fmla="*/ 186000 h 3411190"/>
                <a:gd name="connsiteX0" fmla="*/ 2332439 w 2860627"/>
                <a:gd name="connsiteY0" fmla="*/ 186000 h 3411190"/>
                <a:gd name="connsiteX1" fmla="*/ 1525852 w 2860627"/>
                <a:gd name="connsiteY1" fmla="*/ 9249 h 3411190"/>
                <a:gd name="connsiteX2" fmla="*/ 364700 w 2860627"/>
                <a:gd name="connsiteY2" fmla="*/ 1356493 h 3411190"/>
                <a:gd name="connsiteX3" fmla="*/ 160 w 2860627"/>
                <a:gd name="connsiteY3" fmla="*/ 1831519 h 3411190"/>
                <a:gd name="connsiteX4" fmla="*/ 286853 w 2860627"/>
                <a:gd name="connsiteY4" fmla="*/ 2006886 h 3411190"/>
                <a:gd name="connsiteX5" fmla="*/ 207417 w 2860627"/>
                <a:gd name="connsiteY5" fmla="*/ 2187794 h 3411190"/>
                <a:gd name="connsiteX6" fmla="*/ 287242 w 2860627"/>
                <a:gd name="connsiteY6" fmla="*/ 2244414 h 3411190"/>
                <a:gd name="connsiteX7" fmla="*/ 256972 w 2860627"/>
                <a:gd name="connsiteY7" fmla="*/ 2339178 h 3411190"/>
                <a:gd name="connsiteX8" fmla="*/ 368654 w 2860627"/>
                <a:gd name="connsiteY8" fmla="*/ 2452806 h 3411190"/>
                <a:gd name="connsiteX9" fmla="*/ 465657 w 2860627"/>
                <a:gd name="connsiteY9" fmla="*/ 2870369 h 3411190"/>
                <a:gd name="connsiteX10" fmla="*/ 1108723 w 2860627"/>
                <a:gd name="connsiteY10" fmla="*/ 2797319 h 3411190"/>
                <a:gd name="connsiteX11" fmla="*/ 1313164 w 2860627"/>
                <a:gd name="connsiteY11" fmla="*/ 3376539 h 3411190"/>
                <a:gd name="connsiteX12" fmla="*/ 1936108 w 2860627"/>
                <a:gd name="connsiteY12" fmla="*/ 3397581 h 3411190"/>
                <a:gd name="connsiteX13" fmla="*/ 1828840 w 2860627"/>
                <a:gd name="connsiteY13" fmla="*/ 2162380 h 3411190"/>
                <a:gd name="connsiteX14" fmla="*/ 1253957 w 2860627"/>
                <a:gd name="connsiteY14" fmla="*/ 1491117 h 3411190"/>
                <a:gd name="connsiteX15" fmla="*/ 1259713 w 2860627"/>
                <a:gd name="connsiteY15" fmla="*/ 1490781 h 3411190"/>
                <a:gd name="connsiteX16" fmla="*/ 1156260 w 2860627"/>
                <a:gd name="connsiteY16" fmla="*/ 763285 h 3411190"/>
                <a:gd name="connsiteX17" fmla="*/ 2022208 w 2860627"/>
                <a:gd name="connsiteY17" fmla="*/ 559563 h 3411190"/>
                <a:gd name="connsiteX18" fmla="*/ 2336014 w 2860627"/>
                <a:gd name="connsiteY18" fmla="*/ 974343 h 3411190"/>
                <a:gd name="connsiteX19" fmla="*/ 2860627 w 2860627"/>
                <a:gd name="connsiteY19" fmla="*/ 953468 h 3411190"/>
                <a:gd name="connsiteX20" fmla="*/ 2332439 w 2860627"/>
                <a:gd name="connsiteY20" fmla="*/ 186000 h 3411190"/>
                <a:gd name="connsiteX0" fmla="*/ 2332439 w 2860627"/>
                <a:gd name="connsiteY0" fmla="*/ 186000 h 3411190"/>
                <a:gd name="connsiteX1" fmla="*/ 1525852 w 2860627"/>
                <a:gd name="connsiteY1" fmla="*/ 9249 h 3411190"/>
                <a:gd name="connsiteX2" fmla="*/ 364700 w 2860627"/>
                <a:gd name="connsiteY2" fmla="*/ 1356493 h 3411190"/>
                <a:gd name="connsiteX3" fmla="*/ 160 w 2860627"/>
                <a:gd name="connsiteY3" fmla="*/ 1831519 h 3411190"/>
                <a:gd name="connsiteX4" fmla="*/ 286853 w 2860627"/>
                <a:gd name="connsiteY4" fmla="*/ 2006886 h 3411190"/>
                <a:gd name="connsiteX5" fmla="*/ 207417 w 2860627"/>
                <a:gd name="connsiteY5" fmla="*/ 2187794 h 3411190"/>
                <a:gd name="connsiteX6" fmla="*/ 287242 w 2860627"/>
                <a:gd name="connsiteY6" fmla="*/ 2244414 h 3411190"/>
                <a:gd name="connsiteX7" fmla="*/ 256972 w 2860627"/>
                <a:gd name="connsiteY7" fmla="*/ 2339178 h 3411190"/>
                <a:gd name="connsiteX8" fmla="*/ 368654 w 2860627"/>
                <a:gd name="connsiteY8" fmla="*/ 2452806 h 3411190"/>
                <a:gd name="connsiteX9" fmla="*/ 465657 w 2860627"/>
                <a:gd name="connsiteY9" fmla="*/ 2870369 h 3411190"/>
                <a:gd name="connsiteX10" fmla="*/ 1108723 w 2860627"/>
                <a:gd name="connsiteY10" fmla="*/ 2797319 h 3411190"/>
                <a:gd name="connsiteX11" fmla="*/ 1313164 w 2860627"/>
                <a:gd name="connsiteY11" fmla="*/ 3376539 h 3411190"/>
                <a:gd name="connsiteX12" fmla="*/ 1936108 w 2860627"/>
                <a:gd name="connsiteY12" fmla="*/ 3397581 h 3411190"/>
                <a:gd name="connsiteX13" fmla="*/ 1886582 w 2860627"/>
                <a:gd name="connsiteY13" fmla="*/ 2195718 h 3411190"/>
                <a:gd name="connsiteX14" fmla="*/ 1253957 w 2860627"/>
                <a:gd name="connsiteY14" fmla="*/ 1491117 h 3411190"/>
                <a:gd name="connsiteX15" fmla="*/ 1259713 w 2860627"/>
                <a:gd name="connsiteY15" fmla="*/ 1490781 h 3411190"/>
                <a:gd name="connsiteX16" fmla="*/ 1156260 w 2860627"/>
                <a:gd name="connsiteY16" fmla="*/ 763285 h 3411190"/>
                <a:gd name="connsiteX17" fmla="*/ 2022208 w 2860627"/>
                <a:gd name="connsiteY17" fmla="*/ 559563 h 3411190"/>
                <a:gd name="connsiteX18" fmla="*/ 2336014 w 2860627"/>
                <a:gd name="connsiteY18" fmla="*/ 974343 h 3411190"/>
                <a:gd name="connsiteX19" fmla="*/ 2860627 w 2860627"/>
                <a:gd name="connsiteY19" fmla="*/ 953468 h 3411190"/>
                <a:gd name="connsiteX20" fmla="*/ 2332439 w 2860627"/>
                <a:gd name="connsiteY20" fmla="*/ 186000 h 3411190"/>
                <a:gd name="connsiteX0" fmla="*/ 2332439 w 2860627"/>
                <a:gd name="connsiteY0" fmla="*/ 186000 h 3411190"/>
                <a:gd name="connsiteX1" fmla="*/ 1525852 w 2860627"/>
                <a:gd name="connsiteY1" fmla="*/ 9249 h 3411190"/>
                <a:gd name="connsiteX2" fmla="*/ 364700 w 2860627"/>
                <a:gd name="connsiteY2" fmla="*/ 1356493 h 3411190"/>
                <a:gd name="connsiteX3" fmla="*/ 160 w 2860627"/>
                <a:gd name="connsiteY3" fmla="*/ 1831519 h 3411190"/>
                <a:gd name="connsiteX4" fmla="*/ 286853 w 2860627"/>
                <a:gd name="connsiteY4" fmla="*/ 2006886 h 3411190"/>
                <a:gd name="connsiteX5" fmla="*/ 207417 w 2860627"/>
                <a:gd name="connsiteY5" fmla="*/ 2187794 h 3411190"/>
                <a:gd name="connsiteX6" fmla="*/ 287242 w 2860627"/>
                <a:gd name="connsiteY6" fmla="*/ 2244414 h 3411190"/>
                <a:gd name="connsiteX7" fmla="*/ 256972 w 2860627"/>
                <a:gd name="connsiteY7" fmla="*/ 2339178 h 3411190"/>
                <a:gd name="connsiteX8" fmla="*/ 368654 w 2860627"/>
                <a:gd name="connsiteY8" fmla="*/ 2452806 h 3411190"/>
                <a:gd name="connsiteX9" fmla="*/ 465657 w 2860627"/>
                <a:gd name="connsiteY9" fmla="*/ 2870369 h 3411190"/>
                <a:gd name="connsiteX10" fmla="*/ 1108723 w 2860627"/>
                <a:gd name="connsiteY10" fmla="*/ 2797319 h 3411190"/>
                <a:gd name="connsiteX11" fmla="*/ 1313164 w 2860627"/>
                <a:gd name="connsiteY11" fmla="*/ 3376539 h 3411190"/>
                <a:gd name="connsiteX12" fmla="*/ 1936108 w 2860627"/>
                <a:gd name="connsiteY12" fmla="*/ 3397581 h 3411190"/>
                <a:gd name="connsiteX13" fmla="*/ 1886582 w 2860627"/>
                <a:gd name="connsiteY13" fmla="*/ 2195718 h 3411190"/>
                <a:gd name="connsiteX14" fmla="*/ 1253957 w 2860627"/>
                <a:gd name="connsiteY14" fmla="*/ 1491117 h 3411190"/>
                <a:gd name="connsiteX15" fmla="*/ 1259713 w 2860627"/>
                <a:gd name="connsiteY15" fmla="*/ 1490781 h 3411190"/>
                <a:gd name="connsiteX16" fmla="*/ 1156260 w 2860627"/>
                <a:gd name="connsiteY16" fmla="*/ 763285 h 3411190"/>
                <a:gd name="connsiteX17" fmla="*/ 2022208 w 2860627"/>
                <a:gd name="connsiteY17" fmla="*/ 559563 h 3411190"/>
                <a:gd name="connsiteX18" fmla="*/ 2336014 w 2860627"/>
                <a:gd name="connsiteY18" fmla="*/ 974343 h 3411190"/>
                <a:gd name="connsiteX19" fmla="*/ 2860627 w 2860627"/>
                <a:gd name="connsiteY19" fmla="*/ 953468 h 3411190"/>
                <a:gd name="connsiteX20" fmla="*/ 2332439 w 2860627"/>
                <a:gd name="connsiteY20" fmla="*/ 186000 h 34111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860627" h="3411190">
                  <a:moveTo>
                    <a:pt x="2332439" y="186000"/>
                  </a:moveTo>
                  <a:cubicBezTo>
                    <a:pt x="2114028" y="67375"/>
                    <a:pt x="1894506" y="-31252"/>
                    <a:pt x="1525852" y="9249"/>
                  </a:cubicBezTo>
                  <a:cubicBezTo>
                    <a:pt x="735732" y="27225"/>
                    <a:pt x="265149" y="734924"/>
                    <a:pt x="364700" y="1356493"/>
                  </a:cubicBezTo>
                  <a:cubicBezTo>
                    <a:pt x="243187" y="1514835"/>
                    <a:pt x="-7219" y="1802068"/>
                    <a:pt x="160" y="1831519"/>
                  </a:cubicBezTo>
                  <a:cubicBezTo>
                    <a:pt x="17130" y="1925603"/>
                    <a:pt x="185001" y="1956813"/>
                    <a:pt x="286853" y="2006886"/>
                  </a:cubicBezTo>
                  <a:cubicBezTo>
                    <a:pt x="253040" y="2069284"/>
                    <a:pt x="200362" y="2166263"/>
                    <a:pt x="207417" y="2187794"/>
                  </a:cubicBezTo>
                  <a:cubicBezTo>
                    <a:pt x="222499" y="2208763"/>
                    <a:pt x="256442" y="2226588"/>
                    <a:pt x="287242" y="2244414"/>
                  </a:cubicBezTo>
                  <a:cubicBezTo>
                    <a:pt x="277153" y="2276002"/>
                    <a:pt x="241912" y="2313878"/>
                    <a:pt x="256972" y="2339178"/>
                  </a:cubicBezTo>
                  <a:cubicBezTo>
                    <a:pt x="285816" y="2378102"/>
                    <a:pt x="349241" y="2404451"/>
                    <a:pt x="368654" y="2452806"/>
                  </a:cubicBezTo>
                  <a:cubicBezTo>
                    <a:pt x="412514" y="2527024"/>
                    <a:pt x="255179" y="2774145"/>
                    <a:pt x="465657" y="2870369"/>
                  </a:cubicBezTo>
                  <a:cubicBezTo>
                    <a:pt x="653816" y="2944521"/>
                    <a:pt x="911133" y="2842626"/>
                    <a:pt x="1108723" y="2797319"/>
                  </a:cubicBezTo>
                  <a:cubicBezTo>
                    <a:pt x="1261750" y="2755661"/>
                    <a:pt x="1267023" y="3179274"/>
                    <a:pt x="1313164" y="3376539"/>
                  </a:cubicBezTo>
                  <a:cubicBezTo>
                    <a:pt x="1541931" y="3416747"/>
                    <a:pt x="1746247" y="3419423"/>
                    <a:pt x="1936108" y="3397581"/>
                  </a:cubicBezTo>
                  <a:cubicBezTo>
                    <a:pt x="1911464" y="2966600"/>
                    <a:pt x="1933512" y="2397598"/>
                    <a:pt x="1886582" y="2195718"/>
                  </a:cubicBezTo>
                  <a:cubicBezTo>
                    <a:pt x="1843777" y="1980896"/>
                    <a:pt x="1445585" y="1714871"/>
                    <a:pt x="1253957" y="1491117"/>
                  </a:cubicBezTo>
                  <a:lnTo>
                    <a:pt x="1259713" y="1490781"/>
                  </a:lnTo>
                  <a:cubicBezTo>
                    <a:pt x="1069359" y="1294123"/>
                    <a:pt x="1020028" y="999248"/>
                    <a:pt x="1156260" y="763285"/>
                  </a:cubicBezTo>
                  <a:cubicBezTo>
                    <a:pt x="1324542" y="471813"/>
                    <a:pt x="1712240" y="380603"/>
                    <a:pt x="2022208" y="559563"/>
                  </a:cubicBezTo>
                  <a:cubicBezTo>
                    <a:pt x="2187368" y="654919"/>
                    <a:pt x="2297137" y="807738"/>
                    <a:pt x="2336014" y="974343"/>
                  </a:cubicBezTo>
                  <a:lnTo>
                    <a:pt x="2860627" y="953468"/>
                  </a:lnTo>
                  <a:cubicBezTo>
                    <a:pt x="2773794" y="641332"/>
                    <a:pt x="2600917" y="331818"/>
                    <a:pt x="2332439" y="18600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28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2701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  <p:sp>
          <p:nvSpPr>
            <p:cNvPr id="97" name="Oval 96">
              <a:extLst>
                <a:ext uri="{FF2B5EF4-FFF2-40B4-BE49-F238E27FC236}">
                  <a16:creationId xmlns:a16="http://schemas.microsoft.com/office/drawing/2014/main" id="{C30929F2-4E8D-6057-A74A-F1D081A4D4F0}"/>
                </a:ext>
              </a:extLst>
            </p:cNvPr>
            <p:cNvSpPr/>
            <p:nvPr/>
          </p:nvSpPr>
          <p:spPr>
            <a:xfrm>
              <a:off x="395536" y="4869725"/>
              <a:ext cx="852711" cy="852711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28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2701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68872208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>
            <a:extLst>
              <a:ext uri="{FF2B5EF4-FFF2-40B4-BE49-F238E27FC236}">
                <a16:creationId xmlns:a16="http://schemas.microsoft.com/office/drawing/2014/main" id="{E2E26196-5492-43A2-B4BE-6434D4CC8B90}"/>
              </a:ext>
            </a:extLst>
          </p:cNvPr>
          <p:cNvSpPr txBox="1"/>
          <p:nvPr/>
        </p:nvSpPr>
        <p:spPr>
          <a:xfrm>
            <a:off x="516647" y="1836311"/>
            <a:ext cx="4368351" cy="172765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>
              <a:lnSpc>
                <a:spcPct val="110000"/>
              </a:lnSpc>
            </a:pPr>
            <a:r>
              <a:rPr lang="en-US" altLang="ko-KR" sz="1600" b="1" dirty="0">
                <a:solidFill>
                  <a:schemeClr val="accent4"/>
                </a:solidFill>
                <a:cs typeface="Arial" pitchFamily="34" charset="0"/>
              </a:rPr>
              <a:t>Jika Anda </a:t>
            </a:r>
            <a:r>
              <a:rPr lang="en-US" altLang="ko-KR" sz="1600" b="1" dirty="0" err="1">
                <a:solidFill>
                  <a:schemeClr val="accent4"/>
                </a:solidFill>
                <a:cs typeface="Arial" pitchFamily="34" charset="0"/>
              </a:rPr>
              <a:t>bisa</a:t>
            </a:r>
            <a:r>
              <a:rPr lang="en-US" altLang="ko-KR" sz="1600" b="1" dirty="0">
                <a:solidFill>
                  <a:schemeClr val="accent4"/>
                </a:solidFill>
                <a:cs typeface="Arial" pitchFamily="34" charset="0"/>
              </a:rPr>
              <a:t> </a:t>
            </a:r>
            <a:r>
              <a:rPr lang="en-US" altLang="ko-KR" sz="1600" b="1" dirty="0" err="1">
                <a:solidFill>
                  <a:schemeClr val="accent4"/>
                </a:solidFill>
                <a:cs typeface="Arial" pitchFamily="34" charset="0"/>
              </a:rPr>
              <a:t>memberikan</a:t>
            </a:r>
            <a:r>
              <a:rPr lang="en-US" altLang="ko-KR" sz="1600" b="1" dirty="0">
                <a:solidFill>
                  <a:schemeClr val="accent4"/>
                </a:solidFill>
                <a:cs typeface="Arial" pitchFamily="34" charset="0"/>
              </a:rPr>
              <a:t> </a:t>
            </a:r>
            <a:r>
              <a:rPr lang="en-US" altLang="ko-KR" sz="1600" b="1" dirty="0" err="1">
                <a:solidFill>
                  <a:schemeClr val="accent4"/>
                </a:solidFill>
                <a:cs typeface="Arial" pitchFamily="34" charset="0"/>
              </a:rPr>
              <a:t>satu</a:t>
            </a:r>
            <a:r>
              <a:rPr lang="en-US" altLang="ko-KR" sz="1600" b="1" dirty="0">
                <a:solidFill>
                  <a:schemeClr val="accent4"/>
                </a:solidFill>
                <a:cs typeface="Arial" pitchFamily="34" charset="0"/>
              </a:rPr>
              <a:t> </a:t>
            </a:r>
            <a:r>
              <a:rPr lang="en-US" altLang="ko-KR" sz="1600" b="1" dirty="0" err="1">
                <a:solidFill>
                  <a:schemeClr val="accent4"/>
                </a:solidFill>
                <a:cs typeface="Arial" pitchFamily="34" charset="0"/>
              </a:rPr>
              <a:t>nasihat</a:t>
            </a:r>
            <a:r>
              <a:rPr lang="en-US" altLang="ko-KR" sz="1600" b="1" dirty="0">
                <a:solidFill>
                  <a:schemeClr val="accent4"/>
                </a:solidFill>
                <a:cs typeface="Arial" pitchFamily="34" charset="0"/>
              </a:rPr>
              <a:t> </a:t>
            </a:r>
            <a:r>
              <a:rPr lang="en-US" altLang="ko-KR" sz="1600" b="1" dirty="0" err="1">
                <a:solidFill>
                  <a:schemeClr val="accent4"/>
                </a:solidFill>
                <a:cs typeface="Arial" pitchFamily="34" charset="0"/>
              </a:rPr>
              <a:t>kepada</a:t>
            </a:r>
            <a:r>
              <a:rPr lang="en-US" altLang="ko-KR" sz="1600" b="1" dirty="0">
                <a:solidFill>
                  <a:schemeClr val="accent4"/>
                </a:solidFill>
                <a:cs typeface="Arial" pitchFamily="34" charset="0"/>
              </a:rPr>
              <a:t> </a:t>
            </a:r>
            <a:r>
              <a:rPr lang="en-US" altLang="ko-KR" sz="1600" b="1" dirty="0" err="1">
                <a:solidFill>
                  <a:schemeClr val="accent4"/>
                </a:solidFill>
                <a:cs typeface="Arial" pitchFamily="34" charset="0"/>
              </a:rPr>
              <a:t>mahasiswa</a:t>
            </a:r>
            <a:r>
              <a:rPr lang="en-US" altLang="ko-KR" sz="1600" b="1" dirty="0">
                <a:solidFill>
                  <a:schemeClr val="accent4"/>
                </a:solidFill>
                <a:cs typeface="Arial" pitchFamily="34" charset="0"/>
              </a:rPr>
              <a:t> </a:t>
            </a:r>
            <a:r>
              <a:rPr lang="en-US" altLang="ko-KR" sz="1600" b="1" dirty="0" err="1">
                <a:solidFill>
                  <a:schemeClr val="accent4"/>
                </a:solidFill>
                <a:cs typeface="Arial" pitchFamily="34" charset="0"/>
              </a:rPr>
              <a:t>atau</a:t>
            </a:r>
            <a:r>
              <a:rPr lang="en-US" altLang="ko-KR" sz="1600" b="1" dirty="0">
                <a:solidFill>
                  <a:schemeClr val="accent4"/>
                </a:solidFill>
                <a:cs typeface="Arial" pitchFamily="34" charset="0"/>
              </a:rPr>
              <a:t> </a:t>
            </a:r>
            <a:r>
              <a:rPr lang="en-US" altLang="ko-KR" sz="1600" b="1" dirty="0" err="1">
                <a:solidFill>
                  <a:schemeClr val="accent4"/>
                </a:solidFill>
                <a:cs typeface="Arial" pitchFamily="34" charset="0"/>
              </a:rPr>
              <a:t>profesional</a:t>
            </a:r>
            <a:r>
              <a:rPr lang="en-US" altLang="ko-KR" sz="1600" b="1" dirty="0">
                <a:solidFill>
                  <a:schemeClr val="accent4"/>
                </a:solidFill>
                <a:cs typeface="Arial" pitchFamily="34" charset="0"/>
              </a:rPr>
              <a:t> </a:t>
            </a:r>
            <a:r>
              <a:rPr lang="en-US" altLang="ko-KR" sz="1600" b="1" dirty="0" err="1">
                <a:solidFill>
                  <a:schemeClr val="accent4"/>
                </a:solidFill>
                <a:cs typeface="Arial" pitchFamily="34" charset="0"/>
              </a:rPr>
              <a:t>muda</a:t>
            </a:r>
            <a:r>
              <a:rPr lang="en-US" altLang="ko-KR" sz="1600" b="1" dirty="0">
                <a:solidFill>
                  <a:schemeClr val="accent4"/>
                </a:solidFill>
                <a:cs typeface="Arial" pitchFamily="34" charset="0"/>
              </a:rPr>
              <a:t> yang </a:t>
            </a:r>
            <a:r>
              <a:rPr lang="en-US" altLang="ko-KR" sz="1600" b="1" dirty="0" err="1">
                <a:solidFill>
                  <a:schemeClr val="accent4"/>
                </a:solidFill>
                <a:cs typeface="Arial" pitchFamily="34" charset="0"/>
              </a:rPr>
              <a:t>ingin</a:t>
            </a:r>
            <a:r>
              <a:rPr lang="en-US" altLang="ko-KR" sz="1600" b="1" dirty="0">
                <a:solidFill>
                  <a:schemeClr val="accent4"/>
                </a:solidFill>
                <a:cs typeface="Arial" pitchFamily="34" charset="0"/>
              </a:rPr>
              <a:t> </a:t>
            </a:r>
            <a:r>
              <a:rPr lang="en-US" altLang="ko-KR" sz="1600" b="1" dirty="0" err="1">
                <a:solidFill>
                  <a:schemeClr val="accent4"/>
                </a:solidFill>
                <a:cs typeface="Arial" pitchFamily="34" charset="0"/>
              </a:rPr>
              <a:t>masuk</a:t>
            </a:r>
            <a:r>
              <a:rPr lang="en-US" altLang="ko-KR" sz="1600" b="1" dirty="0">
                <a:solidFill>
                  <a:schemeClr val="accent4"/>
                </a:solidFill>
                <a:cs typeface="Arial" pitchFamily="34" charset="0"/>
              </a:rPr>
              <a:t> </a:t>
            </a:r>
            <a:r>
              <a:rPr lang="en-US" altLang="ko-KR" sz="1600" b="1" dirty="0" err="1">
                <a:solidFill>
                  <a:schemeClr val="accent4"/>
                </a:solidFill>
                <a:cs typeface="Arial" pitchFamily="34" charset="0"/>
              </a:rPr>
              <a:t>ke</a:t>
            </a:r>
            <a:r>
              <a:rPr lang="en-US" altLang="ko-KR" sz="1600" b="1" dirty="0">
                <a:solidFill>
                  <a:schemeClr val="accent4"/>
                </a:solidFill>
                <a:cs typeface="Arial" pitchFamily="34" charset="0"/>
              </a:rPr>
              <a:t> dunia sustainability agriculture, </a:t>
            </a:r>
            <a:r>
              <a:rPr lang="en-US" altLang="ko-KR" sz="1600" b="1" dirty="0" err="1">
                <a:solidFill>
                  <a:schemeClr val="accent4"/>
                </a:solidFill>
                <a:cs typeface="Arial" pitchFamily="34" charset="0"/>
              </a:rPr>
              <a:t>apa</a:t>
            </a:r>
            <a:r>
              <a:rPr lang="en-US" altLang="ko-KR" sz="1600" b="1" dirty="0">
                <a:solidFill>
                  <a:schemeClr val="accent4"/>
                </a:solidFill>
                <a:cs typeface="Arial" pitchFamily="34" charset="0"/>
              </a:rPr>
              <a:t> yang paling </a:t>
            </a:r>
            <a:r>
              <a:rPr lang="en-US" altLang="ko-KR" sz="1600" b="1" dirty="0" err="1">
                <a:solidFill>
                  <a:schemeClr val="accent4"/>
                </a:solidFill>
                <a:cs typeface="Arial" pitchFamily="34" charset="0"/>
              </a:rPr>
              <a:t>penting</a:t>
            </a:r>
            <a:r>
              <a:rPr lang="en-US" altLang="ko-KR" sz="1600" b="1" dirty="0">
                <a:solidFill>
                  <a:schemeClr val="accent4"/>
                </a:solidFill>
                <a:cs typeface="Arial" pitchFamily="34" charset="0"/>
              </a:rPr>
              <a:t> </a:t>
            </a:r>
            <a:r>
              <a:rPr lang="en-US" altLang="ko-KR" sz="1600" b="1" dirty="0" err="1">
                <a:solidFill>
                  <a:schemeClr val="accent4"/>
                </a:solidFill>
                <a:cs typeface="Arial" pitchFamily="34" charset="0"/>
              </a:rPr>
              <a:t>untuk</a:t>
            </a:r>
            <a:r>
              <a:rPr lang="en-US" altLang="ko-KR" sz="1600" b="1" dirty="0">
                <a:solidFill>
                  <a:schemeClr val="accent4"/>
                </a:solidFill>
                <a:cs typeface="Arial" pitchFamily="34" charset="0"/>
              </a:rPr>
              <a:t> </a:t>
            </a:r>
            <a:r>
              <a:rPr lang="en-US" altLang="ko-KR" sz="1600" b="1" dirty="0" err="1">
                <a:solidFill>
                  <a:schemeClr val="accent4"/>
                </a:solidFill>
                <a:cs typeface="Arial" pitchFamily="34" charset="0"/>
              </a:rPr>
              <a:t>mereka</a:t>
            </a:r>
            <a:r>
              <a:rPr lang="en-US" altLang="ko-KR" sz="1600" b="1" dirty="0">
                <a:solidFill>
                  <a:schemeClr val="accent4"/>
                </a:solidFill>
                <a:cs typeface="Arial" pitchFamily="34" charset="0"/>
              </a:rPr>
              <a:t> </a:t>
            </a:r>
            <a:r>
              <a:rPr lang="en-US" altLang="ko-KR" sz="1600" b="1" dirty="0" err="1">
                <a:solidFill>
                  <a:schemeClr val="accent4"/>
                </a:solidFill>
                <a:cs typeface="Arial" pitchFamily="34" charset="0"/>
              </a:rPr>
              <a:t>persiapkan</a:t>
            </a:r>
            <a:r>
              <a:rPr lang="en-US" altLang="ko-KR" sz="1600" b="1" dirty="0">
                <a:solidFill>
                  <a:schemeClr val="accent4"/>
                </a:solidFill>
                <a:cs typeface="Arial" pitchFamily="34" charset="0"/>
              </a:rPr>
              <a:t>?</a:t>
            </a:r>
          </a:p>
          <a:p>
            <a:pPr>
              <a:lnSpc>
                <a:spcPct val="110000"/>
              </a:lnSpc>
            </a:pPr>
            <a:r>
              <a:rPr lang="en-US" altLang="ko-KR" sz="1600" b="1" dirty="0">
                <a:solidFill>
                  <a:schemeClr val="accent4"/>
                </a:solidFill>
                <a:cs typeface="Arial" pitchFamily="34" charset="0"/>
              </a:rPr>
              <a:t> </a:t>
            </a:r>
          </a:p>
        </p:txBody>
      </p:sp>
      <p:grpSp>
        <p:nvGrpSpPr>
          <p:cNvPr id="35" name="그룹 10">
            <a:extLst>
              <a:ext uri="{FF2B5EF4-FFF2-40B4-BE49-F238E27FC236}">
                <a16:creationId xmlns:a16="http://schemas.microsoft.com/office/drawing/2014/main" id="{B426D885-6AEC-43E0-8DDC-F347BBC76049}"/>
              </a:ext>
            </a:extLst>
          </p:cNvPr>
          <p:cNvGrpSpPr/>
          <p:nvPr/>
        </p:nvGrpSpPr>
        <p:grpSpPr>
          <a:xfrm>
            <a:off x="5554106" y="1571884"/>
            <a:ext cx="5891244" cy="3466061"/>
            <a:chOff x="635000" y="1382713"/>
            <a:chExt cx="7869238" cy="4572000"/>
          </a:xfrm>
          <a:solidFill>
            <a:schemeClr val="accent4">
              <a:lumMod val="20000"/>
              <a:lumOff val="80000"/>
            </a:schemeClr>
          </a:solidFill>
        </p:grpSpPr>
        <p:sp>
          <p:nvSpPr>
            <p:cNvPr id="36" name="Freeform 8">
              <a:extLst>
                <a:ext uri="{FF2B5EF4-FFF2-40B4-BE49-F238E27FC236}">
                  <a16:creationId xmlns:a16="http://schemas.microsoft.com/office/drawing/2014/main" id="{F86F5198-F735-4C15-A6A1-E465E738B24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11213" y="3267075"/>
              <a:ext cx="7478713" cy="2654300"/>
            </a:xfrm>
            <a:custGeom>
              <a:avLst/>
              <a:gdLst>
                <a:gd name="T0" fmla="*/ 1383 w 4711"/>
                <a:gd name="T1" fmla="*/ 1616 h 1672"/>
                <a:gd name="T2" fmla="*/ 4289 w 4711"/>
                <a:gd name="T3" fmla="*/ 1370 h 1672"/>
                <a:gd name="T4" fmla="*/ 4547 w 4711"/>
                <a:gd name="T5" fmla="*/ 1482 h 1672"/>
                <a:gd name="T6" fmla="*/ 4645 w 4711"/>
                <a:gd name="T7" fmla="*/ 1305 h 1672"/>
                <a:gd name="T8" fmla="*/ 4596 w 4711"/>
                <a:gd name="T9" fmla="*/ 1330 h 1672"/>
                <a:gd name="T10" fmla="*/ 4699 w 4711"/>
                <a:gd name="T11" fmla="*/ 1014 h 1672"/>
                <a:gd name="T12" fmla="*/ 2870 w 4711"/>
                <a:gd name="T13" fmla="*/ 1134 h 1672"/>
                <a:gd name="T14" fmla="*/ 4455 w 4711"/>
                <a:gd name="T15" fmla="*/ 918 h 1672"/>
                <a:gd name="T16" fmla="*/ 4359 w 4711"/>
                <a:gd name="T17" fmla="*/ 1140 h 1672"/>
                <a:gd name="T18" fmla="*/ 4144 w 4711"/>
                <a:gd name="T19" fmla="*/ 1286 h 1672"/>
                <a:gd name="T20" fmla="*/ 3936 w 4711"/>
                <a:gd name="T21" fmla="*/ 1271 h 1672"/>
                <a:gd name="T22" fmla="*/ 3802 w 4711"/>
                <a:gd name="T23" fmla="*/ 1080 h 1672"/>
                <a:gd name="T24" fmla="*/ 4059 w 4711"/>
                <a:gd name="T25" fmla="*/ 932 h 1672"/>
                <a:gd name="T26" fmla="*/ 4430 w 4711"/>
                <a:gd name="T27" fmla="*/ 909 h 1672"/>
                <a:gd name="T28" fmla="*/ 3982 w 4711"/>
                <a:gd name="T29" fmla="*/ 883 h 1672"/>
                <a:gd name="T30" fmla="*/ 3891 w 4711"/>
                <a:gd name="T31" fmla="*/ 883 h 1672"/>
                <a:gd name="T32" fmla="*/ 4388 w 4711"/>
                <a:gd name="T33" fmla="*/ 864 h 1672"/>
                <a:gd name="T34" fmla="*/ 4362 w 4711"/>
                <a:gd name="T35" fmla="*/ 825 h 1672"/>
                <a:gd name="T36" fmla="*/ 3994 w 4711"/>
                <a:gd name="T37" fmla="*/ 817 h 1672"/>
                <a:gd name="T38" fmla="*/ 4270 w 4711"/>
                <a:gd name="T39" fmla="*/ 855 h 1672"/>
                <a:gd name="T40" fmla="*/ 4132 w 4711"/>
                <a:gd name="T41" fmla="*/ 887 h 1672"/>
                <a:gd name="T42" fmla="*/ 1563 w 4711"/>
                <a:gd name="T43" fmla="*/ 787 h 1672"/>
                <a:gd name="T44" fmla="*/ 3886 w 4711"/>
                <a:gd name="T45" fmla="*/ 778 h 1672"/>
                <a:gd name="T46" fmla="*/ 3870 w 4711"/>
                <a:gd name="T47" fmla="*/ 845 h 1672"/>
                <a:gd name="T48" fmla="*/ 3987 w 4711"/>
                <a:gd name="T49" fmla="*/ 764 h 1672"/>
                <a:gd name="T50" fmla="*/ 3821 w 4711"/>
                <a:gd name="T51" fmla="*/ 885 h 1672"/>
                <a:gd name="T52" fmla="*/ 3860 w 4711"/>
                <a:gd name="T53" fmla="*/ 710 h 1672"/>
                <a:gd name="T54" fmla="*/ 3786 w 4711"/>
                <a:gd name="T55" fmla="*/ 726 h 1672"/>
                <a:gd name="T56" fmla="*/ 3331 w 4711"/>
                <a:gd name="T57" fmla="*/ 700 h 1672"/>
                <a:gd name="T58" fmla="*/ 3957 w 4711"/>
                <a:gd name="T59" fmla="*/ 677 h 1672"/>
                <a:gd name="T60" fmla="*/ 1245 w 4711"/>
                <a:gd name="T61" fmla="*/ 637 h 1672"/>
                <a:gd name="T62" fmla="*/ 1351 w 4711"/>
                <a:gd name="T63" fmla="*/ 529 h 1672"/>
                <a:gd name="T64" fmla="*/ 3942 w 4711"/>
                <a:gd name="T65" fmla="*/ 620 h 1672"/>
                <a:gd name="T66" fmla="*/ 3942 w 4711"/>
                <a:gd name="T67" fmla="*/ 602 h 1672"/>
                <a:gd name="T68" fmla="*/ 1173 w 4711"/>
                <a:gd name="T69" fmla="*/ 511 h 1672"/>
                <a:gd name="T70" fmla="*/ 1255 w 4711"/>
                <a:gd name="T71" fmla="*/ 515 h 1672"/>
                <a:gd name="T72" fmla="*/ 96 w 4711"/>
                <a:gd name="T73" fmla="*/ 454 h 1672"/>
                <a:gd name="T74" fmla="*/ 1088 w 4711"/>
                <a:gd name="T75" fmla="*/ 445 h 1672"/>
                <a:gd name="T76" fmla="*/ 1166 w 4711"/>
                <a:gd name="T77" fmla="*/ 429 h 1672"/>
                <a:gd name="T78" fmla="*/ 1149 w 4711"/>
                <a:gd name="T79" fmla="*/ 400 h 1672"/>
                <a:gd name="T80" fmla="*/ 2694 w 4711"/>
                <a:gd name="T81" fmla="*/ 262 h 1672"/>
                <a:gd name="T82" fmla="*/ 2256 w 4711"/>
                <a:gd name="T83" fmla="*/ 181 h 1672"/>
                <a:gd name="T84" fmla="*/ 2353 w 4711"/>
                <a:gd name="T85" fmla="*/ 119 h 1672"/>
                <a:gd name="T86" fmla="*/ 4183 w 4711"/>
                <a:gd name="T87" fmla="*/ 162 h 1672"/>
                <a:gd name="T88" fmla="*/ 4046 w 4711"/>
                <a:gd name="T89" fmla="*/ 288 h 1672"/>
                <a:gd name="T90" fmla="*/ 4128 w 4711"/>
                <a:gd name="T91" fmla="*/ 225 h 1672"/>
                <a:gd name="T92" fmla="*/ 2400 w 4711"/>
                <a:gd name="T93" fmla="*/ 78 h 1672"/>
                <a:gd name="T94" fmla="*/ 2425 w 4711"/>
                <a:gd name="T95" fmla="*/ 227 h 1672"/>
                <a:gd name="T96" fmla="*/ 2247 w 4711"/>
                <a:gd name="T97" fmla="*/ 148 h 1672"/>
                <a:gd name="T98" fmla="*/ 2167 w 4711"/>
                <a:gd name="T99" fmla="*/ 232 h 1672"/>
                <a:gd name="T100" fmla="*/ 2489 w 4711"/>
                <a:gd name="T101" fmla="*/ 332 h 1672"/>
                <a:gd name="T102" fmla="*/ 2720 w 4711"/>
                <a:gd name="T103" fmla="*/ 234 h 1672"/>
                <a:gd name="T104" fmla="*/ 2577 w 4711"/>
                <a:gd name="T105" fmla="*/ 157 h 1672"/>
                <a:gd name="T106" fmla="*/ 2533 w 4711"/>
                <a:gd name="T107" fmla="*/ 232 h 1672"/>
                <a:gd name="T108" fmla="*/ 1210 w 4711"/>
                <a:gd name="T109" fmla="*/ 78 h 1672"/>
                <a:gd name="T110" fmla="*/ 2798 w 4711"/>
                <a:gd name="T111" fmla="*/ 145 h 1672"/>
                <a:gd name="T112" fmla="*/ 2903 w 4711"/>
                <a:gd name="T113" fmla="*/ 147 h 1672"/>
                <a:gd name="T114" fmla="*/ 2943 w 4711"/>
                <a:gd name="T115" fmla="*/ 127 h 1672"/>
                <a:gd name="T116" fmla="*/ 1393 w 4711"/>
                <a:gd name="T117" fmla="*/ 66 h 1672"/>
                <a:gd name="T118" fmla="*/ 1028 w 4711"/>
                <a:gd name="T119" fmla="*/ 126 h 1672"/>
                <a:gd name="T120" fmla="*/ 1194 w 4711"/>
                <a:gd name="T121" fmla="*/ 89 h 1672"/>
                <a:gd name="T122" fmla="*/ 1076 w 4711"/>
                <a:gd name="T123" fmla="*/ 54 h 16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4711" h="1672">
                  <a:moveTo>
                    <a:pt x="1290" y="1620"/>
                  </a:moveTo>
                  <a:lnTo>
                    <a:pt x="1304" y="1628"/>
                  </a:lnTo>
                  <a:lnTo>
                    <a:pt x="1318" y="1641"/>
                  </a:lnTo>
                  <a:lnTo>
                    <a:pt x="1332" y="1653"/>
                  </a:lnTo>
                  <a:lnTo>
                    <a:pt x="1348" y="1662"/>
                  </a:lnTo>
                  <a:lnTo>
                    <a:pt x="1348" y="1670"/>
                  </a:lnTo>
                  <a:lnTo>
                    <a:pt x="1339" y="1670"/>
                  </a:lnTo>
                  <a:lnTo>
                    <a:pt x="1330" y="1672"/>
                  </a:lnTo>
                  <a:lnTo>
                    <a:pt x="1316" y="1672"/>
                  </a:lnTo>
                  <a:lnTo>
                    <a:pt x="1304" y="1669"/>
                  </a:lnTo>
                  <a:lnTo>
                    <a:pt x="1297" y="1667"/>
                  </a:lnTo>
                  <a:lnTo>
                    <a:pt x="1294" y="1653"/>
                  </a:lnTo>
                  <a:lnTo>
                    <a:pt x="1290" y="1635"/>
                  </a:lnTo>
                  <a:lnTo>
                    <a:pt x="1290" y="1620"/>
                  </a:lnTo>
                  <a:close/>
                  <a:moveTo>
                    <a:pt x="1402" y="1590"/>
                  </a:moveTo>
                  <a:lnTo>
                    <a:pt x="1416" y="1593"/>
                  </a:lnTo>
                  <a:lnTo>
                    <a:pt x="1432" y="1599"/>
                  </a:lnTo>
                  <a:lnTo>
                    <a:pt x="1444" y="1604"/>
                  </a:lnTo>
                  <a:lnTo>
                    <a:pt x="1440" y="1604"/>
                  </a:lnTo>
                  <a:lnTo>
                    <a:pt x="1428" y="1611"/>
                  </a:lnTo>
                  <a:lnTo>
                    <a:pt x="1416" y="1616"/>
                  </a:lnTo>
                  <a:lnTo>
                    <a:pt x="1402" y="1620"/>
                  </a:lnTo>
                  <a:lnTo>
                    <a:pt x="1402" y="1613"/>
                  </a:lnTo>
                  <a:lnTo>
                    <a:pt x="1404" y="1611"/>
                  </a:lnTo>
                  <a:lnTo>
                    <a:pt x="1407" y="1609"/>
                  </a:lnTo>
                  <a:lnTo>
                    <a:pt x="1409" y="1607"/>
                  </a:lnTo>
                  <a:lnTo>
                    <a:pt x="1409" y="1606"/>
                  </a:lnTo>
                  <a:lnTo>
                    <a:pt x="1411" y="1604"/>
                  </a:lnTo>
                  <a:lnTo>
                    <a:pt x="1412" y="1600"/>
                  </a:lnTo>
                  <a:lnTo>
                    <a:pt x="1409" y="1600"/>
                  </a:lnTo>
                  <a:lnTo>
                    <a:pt x="1400" y="1609"/>
                  </a:lnTo>
                  <a:lnTo>
                    <a:pt x="1392" y="1614"/>
                  </a:lnTo>
                  <a:lnTo>
                    <a:pt x="1383" y="1616"/>
                  </a:lnTo>
                  <a:lnTo>
                    <a:pt x="1371" y="1620"/>
                  </a:lnTo>
                  <a:lnTo>
                    <a:pt x="1371" y="1604"/>
                  </a:lnTo>
                  <a:lnTo>
                    <a:pt x="1381" y="1600"/>
                  </a:lnTo>
                  <a:lnTo>
                    <a:pt x="1392" y="1595"/>
                  </a:lnTo>
                  <a:lnTo>
                    <a:pt x="1402" y="1590"/>
                  </a:lnTo>
                  <a:close/>
                  <a:moveTo>
                    <a:pt x="1374" y="1393"/>
                  </a:moveTo>
                  <a:lnTo>
                    <a:pt x="1378" y="1396"/>
                  </a:lnTo>
                  <a:lnTo>
                    <a:pt x="1381" y="1398"/>
                  </a:lnTo>
                  <a:lnTo>
                    <a:pt x="1383" y="1400"/>
                  </a:lnTo>
                  <a:lnTo>
                    <a:pt x="1385" y="1403"/>
                  </a:lnTo>
                  <a:lnTo>
                    <a:pt x="1385" y="1407"/>
                  </a:lnTo>
                  <a:lnTo>
                    <a:pt x="1386" y="1412"/>
                  </a:lnTo>
                  <a:lnTo>
                    <a:pt x="1378" y="1412"/>
                  </a:lnTo>
                  <a:lnTo>
                    <a:pt x="1376" y="1408"/>
                  </a:lnTo>
                  <a:lnTo>
                    <a:pt x="1374" y="1405"/>
                  </a:lnTo>
                  <a:lnTo>
                    <a:pt x="1374" y="1403"/>
                  </a:lnTo>
                  <a:lnTo>
                    <a:pt x="1372" y="1401"/>
                  </a:lnTo>
                  <a:lnTo>
                    <a:pt x="1374" y="1398"/>
                  </a:lnTo>
                  <a:lnTo>
                    <a:pt x="1374" y="1393"/>
                  </a:lnTo>
                  <a:close/>
                  <a:moveTo>
                    <a:pt x="4289" y="1370"/>
                  </a:moveTo>
                  <a:lnTo>
                    <a:pt x="4294" y="1384"/>
                  </a:lnTo>
                  <a:lnTo>
                    <a:pt x="4296" y="1400"/>
                  </a:lnTo>
                  <a:lnTo>
                    <a:pt x="4292" y="1415"/>
                  </a:lnTo>
                  <a:lnTo>
                    <a:pt x="4284" y="1424"/>
                  </a:lnTo>
                  <a:lnTo>
                    <a:pt x="4275" y="1429"/>
                  </a:lnTo>
                  <a:lnTo>
                    <a:pt x="4263" y="1435"/>
                  </a:lnTo>
                  <a:lnTo>
                    <a:pt x="4258" y="1414"/>
                  </a:lnTo>
                  <a:lnTo>
                    <a:pt x="4251" y="1393"/>
                  </a:lnTo>
                  <a:lnTo>
                    <a:pt x="4244" y="1374"/>
                  </a:lnTo>
                  <a:lnTo>
                    <a:pt x="4258" y="1374"/>
                  </a:lnTo>
                  <a:lnTo>
                    <a:pt x="4270" y="1381"/>
                  </a:lnTo>
                  <a:lnTo>
                    <a:pt x="4280" y="1379"/>
                  </a:lnTo>
                  <a:lnTo>
                    <a:pt x="4289" y="1370"/>
                  </a:lnTo>
                  <a:close/>
                  <a:moveTo>
                    <a:pt x="4577" y="1367"/>
                  </a:moveTo>
                  <a:lnTo>
                    <a:pt x="4580" y="1368"/>
                  </a:lnTo>
                  <a:lnTo>
                    <a:pt x="4584" y="1370"/>
                  </a:lnTo>
                  <a:lnTo>
                    <a:pt x="4586" y="1372"/>
                  </a:lnTo>
                  <a:lnTo>
                    <a:pt x="4587" y="1374"/>
                  </a:lnTo>
                  <a:lnTo>
                    <a:pt x="4589" y="1375"/>
                  </a:lnTo>
                  <a:lnTo>
                    <a:pt x="4593" y="1379"/>
                  </a:lnTo>
                  <a:lnTo>
                    <a:pt x="4593" y="1377"/>
                  </a:lnTo>
                  <a:lnTo>
                    <a:pt x="4594" y="1375"/>
                  </a:lnTo>
                  <a:lnTo>
                    <a:pt x="4596" y="1372"/>
                  </a:lnTo>
                  <a:lnTo>
                    <a:pt x="4596" y="1370"/>
                  </a:lnTo>
                  <a:lnTo>
                    <a:pt x="4598" y="1370"/>
                  </a:lnTo>
                  <a:lnTo>
                    <a:pt x="4600" y="1370"/>
                  </a:lnTo>
                  <a:lnTo>
                    <a:pt x="4600" y="1374"/>
                  </a:lnTo>
                  <a:lnTo>
                    <a:pt x="4601" y="1377"/>
                  </a:lnTo>
                  <a:lnTo>
                    <a:pt x="4603" y="1382"/>
                  </a:lnTo>
                  <a:lnTo>
                    <a:pt x="4603" y="1388"/>
                  </a:lnTo>
                  <a:lnTo>
                    <a:pt x="4603" y="1393"/>
                  </a:lnTo>
                  <a:lnTo>
                    <a:pt x="4591" y="1407"/>
                  </a:lnTo>
                  <a:lnTo>
                    <a:pt x="4580" y="1424"/>
                  </a:lnTo>
                  <a:lnTo>
                    <a:pt x="4584" y="1435"/>
                  </a:lnTo>
                  <a:lnTo>
                    <a:pt x="4582" y="1438"/>
                  </a:lnTo>
                  <a:lnTo>
                    <a:pt x="4577" y="1442"/>
                  </a:lnTo>
                  <a:lnTo>
                    <a:pt x="4572" y="1443"/>
                  </a:lnTo>
                  <a:lnTo>
                    <a:pt x="4567" y="1445"/>
                  </a:lnTo>
                  <a:lnTo>
                    <a:pt x="4561" y="1449"/>
                  </a:lnTo>
                  <a:lnTo>
                    <a:pt x="4558" y="1450"/>
                  </a:lnTo>
                  <a:lnTo>
                    <a:pt x="4554" y="1456"/>
                  </a:lnTo>
                  <a:lnTo>
                    <a:pt x="4554" y="1461"/>
                  </a:lnTo>
                  <a:lnTo>
                    <a:pt x="4553" y="1466"/>
                  </a:lnTo>
                  <a:lnTo>
                    <a:pt x="4553" y="1471"/>
                  </a:lnTo>
                  <a:lnTo>
                    <a:pt x="4551" y="1478"/>
                  </a:lnTo>
                  <a:lnTo>
                    <a:pt x="4547" y="1482"/>
                  </a:lnTo>
                  <a:lnTo>
                    <a:pt x="4542" y="1485"/>
                  </a:lnTo>
                  <a:lnTo>
                    <a:pt x="4537" y="1489"/>
                  </a:lnTo>
                  <a:lnTo>
                    <a:pt x="4532" y="1492"/>
                  </a:lnTo>
                  <a:lnTo>
                    <a:pt x="4526" y="1497"/>
                  </a:lnTo>
                  <a:lnTo>
                    <a:pt x="4519" y="1497"/>
                  </a:lnTo>
                  <a:lnTo>
                    <a:pt x="4511" y="1491"/>
                  </a:lnTo>
                  <a:lnTo>
                    <a:pt x="4502" y="1485"/>
                  </a:lnTo>
                  <a:lnTo>
                    <a:pt x="4495" y="1480"/>
                  </a:lnTo>
                  <a:lnTo>
                    <a:pt x="4488" y="1470"/>
                  </a:lnTo>
                  <a:lnTo>
                    <a:pt x="4493" y="1466"/>
                  </a:lnTo>
                  <a:lnTo>
                    <a:pt x="4495" y="1461"/>
                  </a:lnTo>
                  <a:lnTo>
                    <a:pt x="4497" y="1457"/>
                  </a:lnTo>
                  <a:lnTo>
                    <a:pt x="4498" y="1452"/>
                  </a:lnTo>
                  <a:lnTo>
                    <a:pt x="4500" y="1447"/>
                  </a:lnTo>
                  <a:lnTo>
                    <a:pt x="4504" y="1443"/>
                  </a:lnTo>
                  <a:lnTo>
                    <a:pt x="4514" y="1440"/>
                  </a:lnTo>
                  <a:lnTo>
                    <a:pt x="4525" y="1438"/>
                  </a:lnTo>
                  <a:lnTo>
                    <a:pt x="4535" y="1435"/>
                  </a:lnTo>
                  <a:lnTo>
                    <a:pt x="4540" y="1429"/>
                  </a:lnTo>
                  <a:lnTo>
                    <a:pt x="4549" y="1417"/>
                  </a:lnTo>
                  <a:lnTo>
                    <a:pt x="4556" y="1403"/>
                  </a:lnTo>
                  <a:lnTo>
                    <a:pt x="4565" y="1389"/>
                  </a:lnTo>
                  <a:lnTo>
                    <a:pt x="4572" y="1375"/>
                  </a:lnTo>
                  <a:lnTo>
                    <a:pt x="4577" y="1367"/>
                  </a:lnTo>
                  <a:close/>
                  <a:moveTo>
                    <a:pt x="4570" y="1239"/>
                  </a:moveTo>
                  <a:lnTo>
                    <a:pt x="4577" y="1239"/>
                  </a:lnTo>
                  <a:lnTo>
                    <a:pt x="4593" y="1255"/>
                  </a:lnTo>
                  <a:lnTo>
                    <a:pt x="4607" y="1269"/>
                  </a:lnTo>
                  <a:lnTo>
                    <a:pt x="4621" y="1285"/>
                  </a:lnTo>
                  <a:lnTo>
                    <a:pt x="4631" y="1305"/>
                  </a:lnTo>
                  <a:lnTo>
                    <a:pt x="4636" y="1305"/>
                  </a:lnTo>
                  <a:lnTo>
                    <a:pt x="4642" y="1305"/>
                  </a:lnTo>
                  <a:lnTo>
                    <a:pt x="4645" y="1305"/>
                  </a:lnTo>
                  <a:lnTo>
                    <a:pt x="4647" y="1305"/>
                  </a:lnTo>
                  <a:lnTo>
                    <a:pt x="4650" y="1305"/>
                  </a:lnTo>
                  <a:lnTo>
                    <a:pt x="4654" y="1302"/>
                  </a:lnTo>
                  <a:lnTo>
                    <a:pt x="4656" y="1299"/>
                  </a:lnTo>
                  <a:lnTo>
                    <a:pt x="4657" y="1293"/>
                  </a:lnTo>
                  <a:lnTo>
                    <a:pt x="4661" y="1293"/>
                  </a:lnTo>
                  <a:lnTo>
                    <a:pt x="4661" y="1316"/>
                  </a:lnTo>
                  <a:lnTo>
                    <a:pt x="4659" y="1321"/>
                  </a:lnTo>
                  <a:lnTo>
                    <a:pt x="4657" y="1326"/>
                  </a:lnTo>
                  <a:lnTo>
                    <a:pt x="4656" y="1332"/>
                  </a:lnTo>
                  <a:lnTo>
                    <a:pt x="4654" y="1335"/>
                  </a:lnTo>
                  <a:lnTo>
                    <a:pt x="4642" y="1335"/>
                  </a:lnTo>
                  <a:lnTo>
                    <a:pt x="4642" y="1347"/>
                  </a:lnTo>
                  <a:lnTo>
                    <a:pt x="4631" y="1358"/>
                  </a:lnTo>
                  <a:lnTo>
                    <a:pt x="4622" y="1368"/>
                  </a:lnTo>
                  <a:lnTo>
                    <a:pt x="4612" y="1379"/>
                  </a:lnTo>
                  <a:lnTo>
                    <a:pt x="4612" y="1374"/>
                  </a:lnTo>
                  <a:lnTo>
                    <a:pt x="4610" y="1370"/>
                  </a:lnTo>
                  <a:lnTo>
                    <a:pt x="4610" y="1367"/>
                  </a:lnTo>
                  <a:lnTo>
                    <a:pt x="4610" y="1361"/>
                  </a:lnTo>
                  <a:lnTo>
                    <a:pt x="4612" y="1358"/>
                  </a:lnTo>
                  <a:lnTo>
                    <a:pt x="4612" y="1354"/>
                  </a:lnTo>
                  <a:lnTo>
                    <a:pt x="4612" y="1351"/>
                  </a:lnTo>
                  <a:lnTo>
                    <a:pt x="4610" y="1349"/>
                  </a:lnTo>
                  <a:lnTo>
                    <a:pt x="4607" y="1347"/>
                  </a:lnTo>
                  <a:lnTo>
                    <a:pt x="4603" y="1346"/>
                  </a:lnTo>
                  <a:lnTo>
                    <a:pt x="4600" y="1344"/>
                  </a:lnTo>
                  <a:lnTo>
                    <a:pt x="4596" y="1342"/>
                  </a:lnTo>
                  <a:lnTo>
                    <a:pt x="4593" y="1340"/>
                  </a:lnTo>
                  <a:lnTo>
                    <a:pt x="4591" y="1339"/>
                  </a:lnTo>
                  <a:lnTo>
                    <a:pt x="4591" y="1337"/>
                  </a:lnTo>
                  <a:lnTo>
                    <a:pt x="4593" y="1335"/>
                  </a:lnTo>
                  <a:lnTo>
                    <a:pt x="4596" y="1330"/>
                  </a:lnTo>
                  <a:lnTo>
                    <a:pt x="4601" y="1326"/>
                  </a:lnTo>
                  <a:lnTo>
                    <a:pt x="4607" y="1321"/>
                  </a:lnTo>
                  <a:lnTo>
                    <a:pt x="4612" y="1316"/>
                  </a:lnTo>
                  <a:lnTo>
                    <a:pt x="4605" y="1309"/>
                  </a:lnTo>
                  <a:lnTo>
                    <a:pt x="4598" y="1297"/>
                  </a:lnTo>
                  <a:lnTo>
                    <a:pt x="4587" y="1279"/>
                  </a:lnTo>
                  <a:lnTo>
                    <a:pt x="4579" y="1264"/>
                  </a:lnTo>
                  <a:lnTo>
                    <a:pt x="4574" y="1250"/>
                  </a:lnTo>
                  <a:lnTo>
                    <a:pt x="4570" y="1239"/>
                  </a:lnTo>
                  <a:close/>
                  <a:moveTo>
                    <a:pt x="4507" y="1056"/>
                  </a:moveTo>
                  <a:lnTo>
                    <a:pt x="4516" y="1056"/>
                  </a:lnTo>
                  <a:lnTo>
                    <a:pt x="4532" y="1068"/>
                  </a:lnTo>
                  <a:lnTo>
                    <a:pt x="4551" y="1079"/>
                  </a:lnTo>
                  <a:lnTo>
                    <a:pt x="4551" y="1089"/>
                  </a:lnTo>
                  <a:lnTo>
                    <a:pt x="4539" y="1089"/>
                  </a:lnTo>
                  <a:lnTo>
                    <a:pt x="4530" y="1082"/>
                  </a:lnTo>
                  <a:lnTo>
                    <a:pt x="4521" y="1075"/>
                  </a:lnTo>
                  <a:lnTo>
                    <a:pt x="4514" y="1066"/>
                  </a:lnTo>
                  <a:lnTo>
                    <a:pt x="4507" y="1056"/>
                  </a:lnTo>
                  <a:close/>
                  <a:moveTo>
                    <a:pt x="4692" y="995"/>
                  </a:moveTo>
                  <a:lnTo>
                    <a:pt x="4696" y="995"/>
                  </a:lnTo>
                  <a:lnTo>
                    <a:pt x="4699" y="997"/>
                  </a:lnTo>
                  <a:lnTo>
                    <a:pt x="4699" y="997"/>
                  </a:lnTo>
                  <a:lnTo>
                    <a:pt x="4701" y="998"/>
                  </a:lnTo>
                  <a:lnTo>
                    <a:pt x="4701" y="1000"/>
                  </a:lnTo>
                  <a:lnTo>
                    <a:pt x="4703" y="1002"/>
                  </a:lnTo>
                  <a:lnTo>
                    <a:pt x="4704" y="1005"/>
                  </a:lnTo>
                  <a:lnTo>
                    <a:pt x="4708" y="1011"/>
                  </a:lnTo>
                  <a:lnTo>
                    <a:pt x="4710" y="1017"/>
                  </a:lnTo>
                  <a:lnTo>
                    <a:pt x="4711" y="1024"/>
                  </a:lnTo>
                  <a:lnTo>
                    <a:pt x="4704" y="1024"/>
                  </a:lnTo>
                  <a:lnTo>
                    <a:pt x="4704" y="1017"/>
                  </a:lnTo>
                  <a:lnTo>
                    <a:pt x="4699" y="1014"/>
                  </a:lnTo>
                  <a:lnTo>
                    <a:pt x="4697" y="1009"/>
                  </a:lnTo>
                  <a:lnTo>
                    <a:pt x="4696" y="1005"/>
                  </a:lnTo>
                  <a:lnTo>
                    <a:pt x="4694" y="1000"/>
                  </a:lnTo>
                  <a:lnTo>
                    <a:pt x="4692" y="995"/>
                  </a:lnTo>
                  <a:close/>
                  <a:moveTo>
                    <a:pt x="4532" y="974"/>
                  </a:moveTo>
                  <a:lnTo>
                    <a:pt x="4535" y="974"/>
                  </a:lnTo>
                  <a:lnTo>
                    <a:pt x="4537" y="976"/>
                  </a:lnTo>
                  <a:lnTo>
                    <a:pt x="4537" y="977"/>
                  </a:lnTo>
                  <a:lnTo>
                    <a:pt x="4539" y="977"/>
                  </a:lnTo>
                  <a:lnTo>
                    <a:pt x="4540" y="977"/>
                  </a:lnTo>
                  <a:lnTo>
                    <a:pt x="4542" y="979"/>
                  </a:lnTo>
                  <a:lnTo>
                    <a:pt x="4544" y="984"/>
                  </a:lnTo>
                  <a:lnTo>
                    <a:pt x="4544" y="990"/>
                  </a:lnTo>
                  <a:lnTo>
                    <a:pt x="4546" y="993"/>
                  </a:lnTo>
                  <a:lnTo>
                    <a:pt x="4547" y="997"/>
                  </a:lnTo>
                  <a:lnTo>
                    <a:pt x="4549" y="1000"/>
                  </a:lnTo>
                  <a:lnTo>
                    <a:pt x="4551" y="1005"/>
                  </a:lnTo>
                  <a:lnTo>
                    <a:pt x="4539" y="1005"/>
                  </a:lnTo>
                  <a:lnTo>
                    <a:pt x="4537" y="997"/>
                  </a:lnTo>
                  <a:lnTo>
                    <a:pt x="4533" y="991"/>
                  </a:lnTo>
                  <a:lnTo>
                    <a:pt x="4532" y="984"/>
                  </a:lnTo>
                  <a:lnTo>
                    <a:pt x="4532" y="974"/>
                  </a:lnTo>
                  <a:close/>
                  <a:moveTo>
                    <a:pt x="2907" y="967"/>
                  </a:moveTo>
                  <a:lnTo>
                    <a:pt x="2907" y="974"/>
                  </a:lnTo>
                  <a:lnTo>
                    <a:pt x="2915" y="993"/>
                  </a:lnTo>
                  <a:lnTo>
                    <a:pt x="2915" y="1014"/>
                  </a:lnTo>
                  <a:lnTo>
                    <a:pt x="2910" y="1033"/>
                  </a:lnTo>
                  <a:lnTo>
                    <a:pt x="2901" y="1052"/>
                  </a:lnTo>
                  <a:lnTo>
                    <a:pt x="2891" y="1070"/>
                  </a:lnTo>
                  <a:lnTo>
                    <a:pt x="2882" y="1087"/>
                  </a:lnTo>
                  <a:lnTo>
                    <a:pt x="2875" y="1101"/>
                  </a:lnTo>
                  <a:lnTo>
                    <a:pt x="2872" y="1119"/>
                  </a:lnTo>
                  <a:lnTo>
                    <a:pt x="2870" y="1134"/>
                  </a:lnTo>
                  <a:lnTo>
                    <a:pt x="2868" y="1147"/>
                  </a:lnTo>
                  <a:lnTo>
                    <a:pt x="2861" y="1157"/>
                  </a:lnTo>
                  <a:lnTo>
                    <a:pt x="2849" y="1166"/>
                  </a:lnTo>
                  <a:lnTo>
                    <a:pt x="2849" y="1162"/>
                  </a:lnTo>
                  <a:lnTo>
                    <a:pt x="2842" y="1161"/>
                  </a:lnTo>
                  <a:lnTo>
                    <a:pt x="2837" y="1159"/>
                  </a:lnTo>
                  <a:lnTo>
                    <a:pt x="2832" y="1155"/>
                  </a:lnTo>
                  <a:lnTo>
                    <a:pt x="2828" y="1150"/>
                  </a:lnTo>
                  <a:lnTo>
                    <a:pt x="2826" y="1143"/>
                  </a:lnTo>
                  <a:lnTo>
                    <a:pt x="2819" y="1129"/>
                  </a:lnTo>
                  <a:lnTo>
                    <a:pt x="2818" y="1115"/>
                  </a:lnTo>
                  <a:lnTo>
                    <a:pt x="2823" y="1103"/>
                  </a:lnTo>
                  <a:lnTo>
                    <a:pt x="2828" y="1089"/>
                  </a:lnTo>
                  <a:lnTo>
                    <a:pt x="2833" y="1075"/>
                  </a:lnTo>
                  <a:lnTo>
                    <a:pt x="2833" y="1066"/>
                  </a:lnTo>
                  <a:lnTo>
                    <a:pt x="2832" y="1052"/>
                  </a:lnTo>
                  <a:lnTo>
                    <a:pt x="2830" y="1038"/>
                  </a:lnTo>
                  <a:lnTo>
                    <a:pt x="2830" y="1024"/>
                  </a:lnTo>
                  <a:lnTo>
                    <a:pt x="2849" y="1024"/>
                  </a:lnTo>
                  <a:lnTo>
                    <a:pt x="2854" y="1016"/>
                  </a:lnTo>
                  <a:lnTo>
                    <a:pt x="2865" y="1005"/>
                  </a:lnTo>
                  <a:lnTo>
                    <a:pt x="2875" y="993"/>
                  </a:lnTo>
                  <a:lnTo>
                    <a:pt x="2887" y="981"/>
                  </a:lnTo>
                  <a:lnTo>
                    <a:pt x="2898" y="972"/>
                  </a:lnTo>
                  <a:lnTo>
                    <a:pt x="2907" y="967"/>
                  </a:lnTo>
                  <a:close/>
                  <a:moveTo>
                    <a:pt x="4455" y="913"/>
                  </a:moveTo>
                  <a:lnTo>
                    <a:pt x="4469" y="918"/>
                  </a:lnTo>
                  <a:lnTo>
                    <a:pt x="4469" y="925"/>
                  </a:lnTo>
                  <a:lnTo>
                    <a:pt x="4458" y="925"/>
                  </a:lnTo>
                  <a:lnTo>
                    <a:pt x="4458" y="921"/>
                  </a:lnTo>
                  <a:lnTo>
                    <a:pt x="4457" y="920"/>
                  </a:lnTo>
                  <a:lnTo>
                    <a:pt x="4457" y="918"/>
                  </a:lnTo>
                  <a:lnTo>
                    <a:pt x="4455" y="918"/>
                  </a:lnTo>
                  <a:lnTo>
                    <a:pt x="4455" y="916"/>
                  </a:lnTo>
                  <a:lnTo>
                    <a:pt x="4455" y="913"/>
                  </a:lnTo>
                  <a:close/>
                  <a:moveTo>
                    <a:pt x="4205" y="909"/>
                  </a:moveTo>
                  <a:lnTo>
                    <a:pt x="4209" y="909"/>
                  </a:lnTo>
                  <a:lnTo>
                    <a:pt x="4210" y="918"/>
                  </a:lnTo>
                  <a:lnTo>
                    <a:pt x="4212" y="930"/>
                  </a:lnTo>
                  <a:lnTo>
                    <a:pt x="4217" y="944"/>
                  </a:lnTo>
                  <a:lnTo>
                    <a:pt x="4221" y="956"/>
                  </a:lnTo>
                  <a:lnTo>
                    <a:pt x="4224" y="963"/>
                  </a:lnTo>
                  <a:lnTo>
                    <a:pt x="4226" y="965"/>
                  </a:lnTo>
                  <a:lnTo>
                    <a:pt x="4231" y="967"/>
                  </a:lnTo>
                  <a:lnTo>
                    <a:pt x="4235" y="967"/>
                  </a:lnTo>
                  <a:lnTo>
                    <a:pt x="4240" y="969"/>
                  </a:lnTo>
                  <a:lnTo>
                    <a:pt x="4244" y="969"/>
                  </a:lnTo>
                  <a:lnTo>
                    <a:pt x="4247" y="970"/>
                  </a:lnTo>
                  <a:lnTo>
                    <a:pt x="4247" y="976"/>
                  </a:lnTo>
                  <a:lnTo>
                    <a:pt x="4251" y="988"/>
                  </a:lnTo>
                  <a:lnTo>
                    <a:pt x="4254" y="1002"/>
                  </a:lnTo>
                  <a:lnTo>
                    <a:pt x="4259" y="1019"/>
                  </a:lnTo>
                  <a:lnTo>
                    <a:pt x="4263" y="1031"/>
                  </a:lnTo>
                  <a:lnTo>
                    <a:pt x="4266" y="1040"/>
                  </a:lnTo>
                  <a:lnTo>
                    <a:pt x="4275" y="1040"/>
                  </a:lnTo>
                  <a:lnTo>
                    <a:pt x="4280" y="1042"/>
                  </a:lnTo>
                  <a:lnTo>
                    <a:pt x="4286" y="1044"/>
                  </a:lnTo>
                  <a:lnTo>
                    <a:pt x="4289" y="1047"/>
                  </a:lnTo>
                  <a:lnTo>
                    <a:pt x="4292" y="1052"/>
                  </a:lnTo>
                  <a:lnTo>
                    <a:pt x="4301" y="1065"/>
                  </a:lnTo>
                  <a:lnTo>
                    <a:pt x="4305" y="1082"/>
                  </a:lnTo>
                  <a:lnTo>
                    <a:pt x="4324" y="1082"/>
                  </a:lnTo>
                  <a:lnTo>
                    <a:pt x="4331" y="1100"/>
                  </a:lnTo>
                  <a:lnTo>
                    <a:pt x="4341" y="1112"/>
                  </a:lnTo>
                  <a:lnTo>
                    <a:pt x="4350" y="1124"/>
                  </a:lnTo>
                  <a:lnTo>
                    <a:pt x="4359" y="1140"/>
                  </a:lnTo>
                  <a:lnTo>
                    <a:pt x="4362" y="1166"/>
                  </a:lnTo>
                  <a:lnTo>
                    <a:pt x="4361" y="1187"/>
                  </a:lnTo>
                  <a:lnTo>
                    <a:pt x="4355" y="1208"/>
                  </a:lnTo>
                  <a:lnTo>
                    <a:pt x="4347" y="1227"/>
                  </a:lnTo>
                  <a:lnTo>
                    <a:pt x="4338" y="1248"/>
                  </a:lnTo>
                  <a:lnTo>
                    <a:pt x="4327" y="1271"/>
                  </a:lnTo>
                  <a:lnTo>
                    <a:pt x="4324" y="1285"/>
                  </a:lnTo>
                  <a:lnTo>
                    <a:pt x="4319" y="1299"/>
                  </a:lnTo>
                  <a:lnTo>
                    <a:pt x="4315" y="1314"/>
                  </a:lnTo>
                  <a:lnTo>
                    <a:pt x="4310" y="1326"/>
                  </a:lnTo>
                  <a:lnTo>
                    <a:pt x="4301" y="1335"/>
                  </a:lnTo>
                  <a:lnTo>
                    <a:pt x="4291" y="1340"/>
                  </a:lnTo>
                  <a:lnTo>
                    <a:pt x="4279" y="1346"/>
                  </a:lnTo>
                  <a:lnTo>
                    <a:pt x="4266" y="1351"/>
                  </a:lnTo>
                  <a:lnTo>
                    <a:pt x="4258" y="1354"/>
                  </a:lnTo>
                  <a:lnTo>
                    <a:pt x="4247" y="1346"/>
                  </a:lnTo>
                  <a:lnTo>
                    <a:pt x="4235" y="1335"/>
                  </a:lnTo>
                  <a:lnTo>
                    <a:pt x="4226" y="1342"/>
                  </a:lnTo>
                  <a:lnTo>
                    <a:pt x="4216" y="1346"/>
                  </a:lnTo>
                  <a:lnTo>
                    <a:pt x="4203" y="1344"/>
                  </a:lnTo>
                  <a:lnTo>
                    <a:pt x="4190" y="1342"/>
                  </a:lnTo>
                  <a:lnTo>
                    <a:pt x="4174" y="1340"/>
                  </a:lnTo>
                  <a:lnTo>
                    <a:pt x="4167" y="1305"/>
                  </a:lnTo>
                  <a:lnTo>
                    <a:pt x="4162" y="1304"/>
                  </a:lnTo>
                  <a:lnTo>
                    <a:pt x="4156" y="1302"/>
                  </a:lnTo>
                  <a:lnTo>
                    <a:pt x="4151" y="1300"/>
                  </a:lnTo>
                  <a:lnTo>
                    <a:pt x="4148" y="1297"/>
                  </a:lnTo>
                  <a:lnTo>
                    <a:pt x="4144" y="1295"/>
                  </a:lnTo>
                  <a:lnTo>
                    <a:pt x="4142" y="1293"/>
                  </a:lnTo>
                  <a:lnTo>
                    <a:pt x="4142" y="1292"/>
                  </a:lnTo>
                  <a:lnTo>
                    <a:pt x="4144" y="1290"/>
                  </a:lnTo>
                  <a:lnTo>
                    <a:pt x="4144" y="1288"/>
                  </a:lnTo>
                  <a:lnTo>
                    <a:pt x="4144" y="1286"/>
                  </a:lnTo>
                  <a:lnTo>
                    <a:pt x="4142" y="1285"/>
                  </a:lnTo>
                  <a:lnTo>
                    <a:pt x="4141" y="1283"/>
                  </a:lnTo>
                  <a:lnTo>
                    <a:pt x="4135" y="1281"/>
                  </a:lnTo>
                  <a:lnTo>
                    <a:pt x="4134" y="1283"/>
                  </a:lnTo>
                  <a:lnTo>
                    <a:pt x="4134" y="1285"/>
                  </a:lnTo>
                  <a:lnTo>
                    <a:pt x="4134" y="1285"/>
                  </a:lnTo>
                  <a:lnTo>
                    <a:pt x="4132" y="1286"/>
                  </a:lnTo>
                  <a:lnTo>
                    <a:pt x="4130" y="1286"/>
                  </a:lnTo>
                  <a:lnTo>
                    <a:pt x="4128" y="1286"/>
                  </a:lnTo>
                  <a:lnTo>
                    <a:pt x="4128" y="1281"/>
                  </a:lnTo>
                  <a:lnTo>
                    <a:pt x="4123" y="1281"/>
                  </a:lnTo>
                  <a:lnTo>
                    <a:pt x="4123" y="1278"/>
                  </a:lnTo>
                  <a:lnTo>
                    <a:pt x="4130" y="1274"/>
                  </a:lnTo>
                  <a:lnTo>
                    <a:pt x="4135" y="1269"/>
                  </a:lnTo>
                  <a:lnTo>
                    <a:pt x="4139" y="1264"/>
                  </a:lnTo>
                  <a:lnTo>
                    <a:pt x="4135" y="1264"/>
                  </a:lnTo>
                  <a:lnTo>
                    <a:pt x="4135" y="1258"/>
                  </a:lnTo>
                  <a:lnTo>
                    <a:pt x="4127" y="1267"/>
                  </a:lnTo>
                  <a:lnTo>
                    <a:pt x="4118" y="1272"/>
                  </a:lnTo>
                  <a:lnTo>
                    <a:pt x="4104" y="1278"/>
                  </a:lnTo>
                  <a:lnTo>
                    <a:pt x="4099" y="1267"/>
                  </a:lnTo>
                  <a:lnTo>
                    <a:pt x="4092" y="1257"/>
                  </a:lnTo>
                  <a:lnTo>
                    <a:pt x="4083" y="1248"/>
                  </a:lnTo>
                  <a:lnTo>
                    <a:pt x="4071" y="1241"/>
                  </a:lnTo>
                  <a:lnTo>
                    <a:pt x="4055" y="1239"/>
                  </a:lnTo>
                  <a:lnTo>
                    <a:pt x="4045" y="1236"/>
                  </a:lnTo>
                  <a:lnTo>
                    <a:pt x="4031" y="1234"/>
                  </a:lnTo>
                  <a:lnTo>
                    <a:pt x="4011" y="1236"/>
                  </a:lnTo>
                  <a:lnTo>
                    <a:pt x="3992" y="1237"/>
                  </a:lnTo>
                  <a:lnTo>
                    <a:pt x="3973" y="1241"/>
                  </a:lnTo>
                  <a:lnTo>
                    <a:pt x="3956" y="1244"/>
                  </a:lnTo>
                  <a:lnTo>
                    <a:pt x="3943" y="1248"/>
                  </a:lnTo>
                  <a:lnTo>
                    <a:pt x="3936" y="1271"/>
                  </a:lnTo>
                  <a:lnTo>
                    <a:pt x="3919" y="1271"/>
                  </a:lnTo>
                  <a:lnTo>
                    <a:pt x="3903" y="1269"/>
                  </a:lnTo>
                  <a:lnTo>
                    <a:pt x="3886" y="1271"/>
                  </a:lnTo>
                  <a:lnTo>
                    <a:pt x="3874" y="1274"/>
                  </a:lnTo>
                  <a:lnTo>
                    <a:pt x="3861" y="1279"/>
                  </a:lnTo>
                  <a:lnTo>
                    <a:pt x="3851" y="1285"/>
                  </a:lnTo>
                  <a:lnTo>
                    <a:pt x="3839" y="1286"/>
                  </a:lnTo>
                  <a:lnTo>
                    <a:pt x="3825" y="1286"/>
                  </a:lnTo>
                  <a:lnTo>
                    <a:pt x="3821" y="1279"/>
                  </a:lnTo>
                  <a:lnTo>
                    <a:pt x="3818" y="1274"/>
                  </a:lnTo>
                  <a:lnTo>
                    <a:pt x="3812" y="1269"/>
                  </a:lnTo>
                  <a:lnTo>
                    <a:pt x="3809" y="1264"/>
                  </a:lnTo>
                  <a:lnTo>
                    <a:pt x="3818" y="1251"/>
                  </a:lnTo>
                  <a:lnTo>
                    <a:pt x="3819" y="1236"/>
                  </a:lnTo>
                  <a:lnTo>
                    <a:pt x="3818" y="1218"/>
                  </a:lnTo>
                  <a:lnTo>
                    <a:pt x="3811" y="1201"/>
                  </a:lnTo>
                  <a:lnTo>
                    <a:pt x="3804" y="1182"/>
                  </a:lnTo>
                  <a:lnTo>
                    <a:pt x="3795" y="1164"/>
                  </a:lnTo>
                  <a:lnTo>
                    <a:pt x="3790" y="1148"/>
                  </a:lnTo>
                  <a:lnTo>
                    <a:pt x="3786" y="1136"/>
                  </a:lnTo>
                  <a:lnTo>
                    <a:pt x="3790" y="1136"/>
                  </a:lnTo>
                  <a:lnTo>
                    <a:pt x="3793" y="1138"/>
                  </a:lnTo>
                  <a:lnTo>
                    <a:pt x="3795" y="1138"/>
                  </a:lnTo>
                  <a:lnTo>
                    <a:pt x="3797" y="1140"/>
                  </a:lnTo>
                  <a:lnTo>
                    <a:pt x="3797" y="1140"/>
                  </a:lnTo>
                  <a:lnTo>
                    <a:pt x="3799" y="1138"/>
                  </a:lnTo>
                  <a:lnTo>
                    <a:pt x="3800" y="1136"/>
                  </a:lnTo>
                  <a:lnTo>
                    <a:pt x="3802" y="1133"/>
                  </a:lnTo>
                  <a:lnTo>
                    <a:pt x="3793" y="1124"/>
                  </a:lnTo>
                  <a:lnTo>
                    <a:pt x="3790" y="1113"/>
                  </a:lnTo>
                  <a:lnTo>
                    <a:pt x="3786" y="1101"/>
                  </a:lnTo>
                  <a:lnTo>
                    <a:pt x="3795" y="1091"/>
                  </a:lnTo>
                  <a:lnTo>
                    <a:pt x="3802" y="1080"/>
                  </a:lnTo>
                  <a:lnTo>
                    <a:pt x="3809" y="1070"/>
                  </a:lnTo>
                  <a:lnTo>
                    <a:pt x="3819" y="1061"/>
                  </a:lnTo>
                  <a:lnTo>
                    <a:pt x="3832" y="1056"/>
                  </a:lnTo>
                  <a:lnTo>
                    <a:pt x="3840" y="1056"/>
                  </a:lnTo>
                  <a:lnTo>
                    <a:pt x="3854" y="1054"/>
                  </a:lnTo>
                  <a:lnTo>
                    <a:pt x="3872" y="1051"/>
                  </a:lnTo>
                  <a:lnTo>
                    <a:pt x="3888" y="1047"/>
                  </a:lnTo>
                  <a:lnTo>
                    <a:pt x="3902" y="1044"/>
                  </a:lnTo>
                  <a:lnTo>
                    <a:pt x="3907" y="1031"/>
                  </a:lnTo>
                  <a:lnTo>
                    <a:pt x="3915" y="1017"/>
                  </a:lnTo>
                  <a:lnTo>
                    <a:pt x="3926" y="1007"/>
                  </a:lnTo>
                  <a:lnTo>
                    <a:pt x="3940" y="1002"/>
                  </a:lnTo>
                  <a:lnTo>
                    <a:pt x="3940" y="990"/>
                  </a:lnTo>
                  <a:lnTo>
                    <a:pt x="3947" y="986"/>
                  </a:lnTo>
                  <a:lnTo>
                    <a:pt x="3956" y="977"/>
                  </a:lnTo>
                  <a:lnTo>
                    <a:pt x="3966" y="969"/>
                  </a:lnTo>
                  <a:lnTo>
                    <a:pt x="3977" y="962"/>
                  </a:lnTo>
                  <a:lnTo>
                    <a:pt x="3987" y="956"/>
                  </a:lnTo>
                  <a:lnTo>
                    <a:pt x="3994" y="960"/>
                  </a:lnTo>
                  <a:lnTo>
                    <a:pt x="3996" y="962"/>
                  </a:lnTo>
                  <a:lnTo>
                    <a:pt x="3996" y="965"/>
                  </a:lnTo>
                  <a:lnTo>
                    <a:pt x="3996" y="969"/>
                  </a:lnTo>
                  <a:lnTo>
                    <a:pt x="3998" y="974"/>
                  </a:lnTo>
                  <a:lnTo>
                    <a:pt x="4003" y="976"/>
                  </a:lnTo>
                  <a:lnTo>
                    <a:pt x="4008" y="976"/>
                  </a:lnTo>
                  <a:lnTo>
                    <a:pt x="4011" y="977"/>
                  </a:lnTo>
                  <a:lnTo>
                    <a:pt x="4017" y="979"/>
                  </a:lnTo>
                  <a:lnTo>
                    <a:pt x="4020" y="963"/>
                  </a:lnTo>
                  <a:lnTo>
                    <a:pt x="4025" y="955"/>
                  </a:lnTo>
                  <a:lnTo>
                    <a:pt x="4032" y="949"/>
                  </a:lnTo>
                  <a:lnTo>
                    <a:pt x="4041" y="944"/>
                  </a:lnTo>
                  <a:lnTo>
                    <a:pt x="4050" y="941"/>
                  </a:lnTo>
                  <a:lnTo>
                    <a:pt x="4059" y="932"/>
                  </a:lnTo>
                  <a:lnTo>
                    <a:pt x="4055" y="930"/>
                  </a:lnTo>
                  <a:lnTo>
                    <a:pt x="4055" y="928"/>
                  </a:lnTo>
                  <a:lnTo>
                    <a:pt x="4053" y="927"/>
                  </a:lnTo>
                  <a:lnTo>
                    <a:pt x="4052" y="925"/>
                  </a:lnTo>
                  <a:lnTo>
                    <a:pt x="4066" y="925"/>
                  </a:lnTo>
                  <a:lnTo>
                    <a:pt x="4080" y="932"/>
                  </a:lnTo>
                  <a:lnTo>
                    <a:pt x="4095" y="934"/>
                  </a:lnTo>
                  <a:lnTo>
                    <a:pt x="4111" y="934"/>
                  </a:lnTo>
                  <a:lnTo>
                    <a:pt x="4128" y="932"/>
                  </a:lnTo>
                  <a:lnTo>
                    <a:pt x="4128" y="941"/>
                  </a:lnTo>
                  <a:lnTo>
                    <a:pt x="4116" y="956"/>
                  </a:lnTo>
                  <a:lnTo>
                    <a:pt x="4109" y="979"/>
                  </a:lnTo>
                  <a:lnTo>
                    <a:pt x="4121" y="986"/>
                  </a:lnTo>
                  <a:lnTo>
                    <a:pt x="4137" y="995"/>
                  </a:lnTo>
                  <a:lnTo>
                    <a:pt x="4153" y="1004"/>
                  </a:lnTo>
                  <a:lnTo>
                    <a:pt x="4169" y="1009"/>
                  </a:lnTo>
                  <a:lnTo>
                    <a:pt x="4181" y="1009"/>
                  </a:lnTo>
                  <a:lnTo>
                    <a:pt x="4190" y="995"/>
                  </a:lnTo>
                  <a:lnTo>
                    <a:pt x="4195" y="972"/>
                  </a:lnTo>
                  <a:lnTo>
                    <a:pt x="4196" y="949"/>
                  </a:lnTo>
                  <a:lnTo>
                    <a:pt x="4200" y="927"/>
                  </a:lnTo>
                  <a:lnTo>
                    <a:pt x="4205" y="909"/>
                  </a:lnTo>
                  <a:close/>
                  <a:moveTo>
                    <a:pt x="4439" y="897"/>
                  </a:moveTo>
                  <a:lnTo>
                    <a:pt x="4443" y="901"/>
                  </a:lnTo>
                  <a:lnTo>
                    <a:pt x="4446" y="904"/>
                  </a:lnTo>
                  <a:lnTo>
                    <a:pt x="4450" y="906"/>
                  </a:lnTo>
                  <a:lnTo>
                    <a:pt x="4450" y="913"/>
                  </a:lnTo>
                  <a:lnTo>
                    <a:pt x="4443" y="913"/>
                  </a:lnTo>
                  <a:lnTo>
                    <a:pt x="4441" y="913"/>
                  </a:lnTo>
                  <a:lnTo>
                    <a:pt x="4439" y="911"/>
                  </a:lnTo>
                  <a:lnTo>
                    <a:pt x="4437" y="911"/>
                  </a:lnTo>
                  <a:lnTo>
                    <a:pt x="4436" y="911"/>
                  </a:lnTo>
                  <a:lnTo>
                    <a:pt x="4430" y="909"/>
                  </a:lnTo>
                  <a:lnTo>
                    <a:pt x="4432" y="906"/>
                  </a:lnTo>
                  <a:lnTo>
                    <a:pt x="4432" y="902"/>
                  </a:lnTo>
                  <a:lnTo>
                    <a:pt x="4432" y="902"/>
                  </a:lnTo>
                  <a:lnTo>
                    <a:pt x="4432" y="901"/>
                  </a:lnTo>
                  <a:lnTo>
                    <a:pt x="4434" y="901"/>
                  </a:lnTo>
                  <a:lnTo>
                    <a:pt x="4436" y="901"/>
                  </a:lnTo>
                  <a:lnTo>
                    <a:pt x="4439" y="897"/>
                  </a:lnTo>
                  <a:close/>
                  <a:moveTo>
                    <a:pt x="3867" y="897"/>
                  </a:moveTo>
                  <a:lnTo>
                    <a:pt x="3874" y="899"/>
                  </a:lnTo>
                  <a:lnTo>
                    <a:pt x="3879" y="899"/>
                  </a:lnTo>
                  <a:lnTo>
                    <a:pt x="3884" y="899"/>
                  </a:lnTo>
                  <a:lnTo>
                    <a:pt x="3888" y="901"/>
                  </a:lnTo>
                  <a:lnTo>
                    <a:pt x="3893" y="902"/>
                  </a:lnTo>
                  <a:lnTo>
                    <a:pt x="3893" y="909"/>
                  </a:lnTo>
                  <a:lnTo>
                    <a:pt x="3889" y="909"/>
                  </a:lnTo>
                  <a:lnTo>
                    <a:pt x="3889" y="913"/>
                  </a:lnTo>
                  <a:lnTo>
                    <a:pt x="3884" y="911"/>
                  </a:lnTo>
                  <a:lnTo>
                    <a:pt x="3879" y="909"/>
                  </a:lnTo>
                  <a:lnTo>
                    <a:pt x="3874" y="906"/>
                  </a:lnTo>
                  <a:lnTo>
                    <a:pt x="3870" y="902"/>
                  </a:lnTo>
                  <a:lnTo>
                    <a:pt x="3867" y="897"/>
                  </a:lnTo>
                  <a:close/>
                  <a:moveTo>
                    <a:pt x="4443" y="887"/>
                  </a:moveTo>
                  <a:lnTo>
                    <a:pt x="4455" y="887"/>
                  </a:lnTo>
                  <a:lnTo>
                    <a:pt x="4462" y="909"/>
                  </a:lnTo>
                  <a:lnTo>
                    <a:pt x="4455" y="909"/>
                  </a:lnTo>
                  <a:lnTo>
                    <a:pt x="4455" y="906"/>
                  </a:lnTo>
                  <a:lnTo>
                    <a:pt x="4450" y="902"/>
                  </a:lnTo>
                  <a:lnTo>
                    <a:pt x="4448" y="899"/>
                  </a:lnTo>
                  <a:lnTo>
                    <a:pt x="4446" y="895"/>
                  </a:lnTo>
                  <a:lnTo>
                    <a:pt x="4444" y="892"/>
                  </a:lnTo>
                  <a:lnTo>
                    <a:pt x="4443" y="887"/>
                  </a:lnTo>
                  <a:close/>
                  <a:moveTo>
                    <a:pt x="3963" y="883"/>
                  </a:moveTo>
                  <a:lnTo>
                    <a:pt x="3982" y="883"/>
                  </a:lnTo>
                  <a:lnTo>
                    <a:pt x="3982" y="887"/>
                  </a:lnTo>
                  <a:lnTo>
                    <a:pt x="3978" y="887"/>
                  </a:lnTo>
                  <a:lnTo>
                    <a:pt x="3966" y="895"/>
                  </a:lnTo>
                  <a:lnTo>
                    <a:pt x="3952" y="904"/>
                  </a:lnTo>
                  <a:lnTo>
                    <a:pt x="3940" y="913"/>
                  </a:lnTo>
                  <a:lnTo>
                    <a:pt x="3936" y="913"/>
                  </a:lnTo>
                  <a:lnTo>
                    <a:pt x="3935" y="911"/>
                  </a:lnTo>
                  <a:lnTo>
                    <a:pt x="3935" y="911"/>
                  </a:lnTo>
                  <a:lnTo>
                    <a:pt x="3933" y="911"/>
                  </a:lnTo>
                  <a:lnTo>
                    <a:pt x="3931" y="909"/>
                  </a:lnTo>
                  <a:lnTo>
                    <a:pt x="3928" y="909"/>
                  </a:lnTo>
                  <a:lnTo>
                    <a:pt x="3928" y="906"/>
                  </a:lnTo>
                  <a:lnTo>
                    <a:pt x="3945" y="895"/>
                  </a:lnTo>
                  <a:lnTo>
                    <a:pt x="3963" y="883"/>
                  </a:lnTo>
                  <a:close/>
                  <a:moveTo>
                    <a:pt x="3917" y="878"/>
                  </a:moveTo>
                  <a:lnTo>
                    <a:pt x="3921" y="881"/>
                  </a:lnTo>
                  <a:lnTo>
                    <a:pt x="3922" y="881"/>
                  </a:lnTo>
                  <a:lnTo>
                    <a:pt x="3922" y="881"/>
                  </a:lnTo>
                  <a:lnTo>
                    <a:pt x="3922" y="883"/>
                  </a:lnTo>
                  <a:lnTo>
                    <a:pt x="3922" y="883"/>
                  </a:lnTo>
                  <a:lnTo>
                    <a:pt x="3922" y="887"/>
                  </a:lnTo>
                  <a:lnTo>
                    <a:pt x="3924" y="890"/>
                  </a:lnTo>
                  <a:lnTo>
                    <a:pt x="3917" y="890"/>
                  </a:lnTo>
                  <a:lnTo>
                    <a:pt x="3905" y="894"/>
                  </a:lnTo>
                  <a:lnTo>
                    <a:pt x="3891" y="894"/>
                  </a:lnTo>
                  <a:lnTo>
                    <a:pt x="3879" y="890"/>
                  </a:lnTo>
                  <a:lnTo>
                    <a:pt x="3879" y="888"/>
                  </a:lnTo>
                  <a:lnTo>
                    <a:pt x="3881" y="888"/>
                  </a:lnTo>
                  <a:lnTo>
                    <a:pt x="3881" y="888"/>
                  </a:lnTo>
                  <a:lnTo>
                    <a:pt x="3881" y="888"/>
                  </a:lnTo>
                  <a:lnTo>
                    <a:pt x="3881" y="888"/>
                  </a:lnTo>
                  <a:lnTo>
                    <a:pt x="3882" y="887"/>
                  </a:lnTo>
                  <a:lnTo>
                    <a:pt x="3891" y="883"/>
                  </a:lnTo>
                  <a:lnTo>
                    <a:pt x="3900" y="883"/>
                  </a:lnTo>
                  <a:lnTo>
                    <a:pt x="3908" y="883"/>
                  </a:lnTo>
                  <a:lnTo>
                    <a:pt x="3917" y="878"/>
                  </a:lnTo>
                  <a:close/>
                  <a:moveTo>
                    <a:pt x="3851" y="878"/>
                  </a:moveTo>
                  <a:lnTo>
                    <a:pt x="3858" y="880"/>
                  </a:lnTo>
                  <a:lnTo>
                    <a:pt x="3861" y="881"/>
                  </a:lnTo>
                  <a:lnTo>
                    <a:pt x="3865" y="883"/>
                  </a:lnTo>
                  <a:lnTo>
                    <a:pt x="3868" y="887"/>
                  </a:lnTo>
                  <a:lnTo>
                    <a:pt x="3870" y="890"/>
                  </a:lnTo>
                  <a:lnTo>
                    <a:pt x="3867" y="890"/>
                  </a:lnTo>
                  <a:lnTo>
                    <a:pt x="3858" y="894"/>
                  </a:lnTo>
                  <a:lnTo>
                    <a:pt x="3847" y="894"/>
                  </a:lnTo>
                  <a:lnTo>
                    <a:pt x="3835" y="894"/>
                  </a:lnTo>
                  <a:lnTo>
                    <a:pt x="3835" y="887"/>
                  </a:lnTo>
                  <a:lnTo>
                    <a:pt x="3840" y="885"/>
                  </a:lnTo>
                  <a:lnTo>
                    <a:pt x="3846" y="883"/>
                  </a:lnTo>
                  <a:lnTo>
                    <a:pt x="3847" y="881"/>
                  </a:lnTo>
                  <a:lnTo>
                    <a:pt x="3851" y="878"/>
                  </a:lnTo>
                  <a:close/>
                  <a:moveTo>
                    <a:pt x="4411" y="871"/>
                  </a:moveTo>
                  <a:lnTo>
                    <a:pt x="4418" y="874"/>
                  </a:lnTo>
                  <a:lnTo>
                    <a:pt x="4422" y="876"/>
                  </a:lnTo>
                  <a:lnTo>
                    <a:pt x="4427" y="880"/>
                  </a:lnTo>
                  <a:lnTo>
                    <a:pt x="4430" y="883"/>
                  </a:lnTo>
                  <a:lnTo>
                    <a:pt x="4432" y="888"/>
                  </a:lnTo>
                  <a:lnTo>
                    <a:pt x="4436" y="894"/>
                  </a:lnTo>
                  <a:lnTo>
                    <a:pt x="4430" y="894"/>
                  </a:lnTo>
                  <a:lnTo>
                    <a:pt x="4427" y="890"/>
                  </a:lnTo>
                  <a:lnTo>
                    <a:pt x="4422" y="887"/>
                  </a:lnTo>
                  <a:lnTo>
                    <a:pt x="4418" y="883"/>
                  </a:lnTo>
                  <a:lnTo>
                    <a:pt x="4415" y="878"/>
                  </a:lnTo>
                  <a:lnTo>
                    <a:pt x="4411" y="871"/>
                  </a:lnTo>
                  <a:close/>
                  <a:moveTo>
                    <a:pt x="4385" y="864"/>
                  </a:moveTo>
                  <a:lnTo>
                    <a:pt x="4388" y="864"/>
                  </a:lnTo>
                  <a:lnTo>
                    <a:pt x="4390" y="866"/>
                  </a:lnTo>
                  <a:lnTo>
                    <a:pt x="4392" y="866"/>
                  </a:lnTo>
                  <a:lnTo>
                    <a:pt x="4394" y="867"/>
                  </a:lnTo>
                  <a:lnTo>
                    <a:pt x="4394" y="869"/>
                  </a:lnTo>
                  <a:lnTo>
                    <a:pt x="4397" y="871"/>
                  </a:lnTo>
                  <a:lnTo>
                    <a:pt x="4401" y="871"/>
                  </a:lnTo>
                  <a:lnTo>
                    <a:pt x="4401" y="874"/>
                  </a:lnTo>
                  <a:lnTo>
                    <a:pt x="4395" y="873"/>
                  </a:lnTo>
                  <a:lnTo>
                    <a:pt x="4392" y="871"/>
                  </a:lnTo>
                  <a:lnTo>
                    <a:pt x="4390" y="869"/>
                  </a:lnTo>
                  <a:lnTo>
                    <a:pt x="4388" y="867"/>
                  </a:lnTo>
                  <a:lnTo>
                    <a:pt x="4385" y="864"/>
                  </a:lnTo>
                  <a:close/>
                  <a:moveTo>
                    <a:pt x="4081" y="845"/>
                  </a:moveTo>
                  <a:lnTo>
                    <a:pt x="4094" y="848"/>
                  </a:lnTo>
                  <a:lnTo>
                    <a:pt x="4094" y="855"/>
                  </a:lnTo>
                  <a:lnTo>
                    <a:pt x="4085" y="860"/>
                  </a:lnTo>
                  <a:lnTo>
                    <a:pt x="4085" y="860"/>
                  </a:lnTo>
                  <a:lnTo>
                    <a:pt x="4083" y="862"/>
                  </a:lnTo>
                  <a:lnTo>
                    <a:pt x="4083" y="862"/>
                  </a:lnTo>
                  <a:lnTo>
                    <a:pt x="4083" y="862"/>
                  </a:lnTo>
                  <a:lnTo>
                    <a:pt x="4083" y="862"/>
                  </a:lnTo>
                  <a:lnTo>
                    <a:pt x="4081" y="864"/>
                  </a:lnTo>
                  <a:lnTo>
                    <a:pt x="4081" y="845"/>
                  </a:lnTo>
                  <a:close/>
                  <a:moveTo>
                    <a:pt x="4362" y="825"/>
                  </a:moveTo>
                  <a:lnTo>
                    <a:pt x="4373" y="832"/>
                  </a:lnTo>
                  <a:lnTo>
                    <a:pt x="4380" y="843"/>
                  </a:lnTo>
                  <a:lnTo>
                    <a:pt x="4385" y="855"/>
                  </a:lnTo>
                  <a:lnTo>
                    <a:pt x="4382" y="855"/>
                  </a:lnTo>
                  <a:lnTo>
                    <a:pt x="4382" y="860"/>
                  </a:lnTo>
                  <a:lnTo>
                    <a:pt x="4369" y="855"/>
                  </a:lnTo>
                  <a:lnTo>
                    <a:pt x="4366" y="846"/>
                  </a:lnTo>
                  <a:lnTo>
                    <a:pt x="4364" y="838"/>
                  </a:lnTo>
                  <a:lnTo>
                    <a:pt x="4362" y="825"/>
                  </a:lnTo>
                  <a:close/>
                  <a:moveTo>
                    <a:pt x="4331" y="825"/>
                  </a:moveTo>
                  <a:lnTo>
                    <a:pt x="4340" y="825"/>
                  </a:lnTo>
                  <a:lnTo>
                    <a:pt x="4340" y="845"/>
                  </a:lnTo>
                  <a:lnTo>
                    <a:pt x="4305" y="855"/>
                  </a:lnTo>
                  <a:lnTo>
                    <a:pt x="4299" y="853"/>
                  </a:lnTo>
                  <a:lnTo>
                    <a:pt x="4294" y="852"/>
                  </a:lnTo>
                  <a:lnTo>
                    <a:pt x="4287" y="850"/>
                  </a:lnTo>
                  <a:lnTo>
                    <a:pt x="4282" y="848"/>
                  </a:lnTo>
                  <a:lnTo>
                    <a:pt x="4282" y="841"/>
                  </a:lnTo>
                  <a:lnTo>
                    <a:pt x="4303" y="839"/>
                  </a:lnTo>
                  <a:lnTo>
                    <a:pt x="4319" y="834"/>
                  </a:lnTo>
                  <a:lnTo>
                    <a:pt x="4331" y="825"/>
                  </a:lnTo>
                  <a:close/>
                  <a:moveTo>
                    <a:pt x="3966" y="810"/>
                  </a:moveTo>
                  <a:lnTo>
                    <a:pt x="3982" y="810"/>
                  </a:lnTo>
                  <a:lnTo>
                    <a:pt x="3984" y="812"/>
                  </a:lnTo>
                  <a:lnTo>
                    <a:pt x="3984" y="812"/>
                  </a:lnTo>
                  <a:lnTo>
                    <a:pt x="3984" y="812"/>
                  </a:lnTo>
                  <a:lnTo>
                    <a:pt x="3984" y="812"/>
                  </a:lnTo>
                  <a:lnTo>
                    <a:pt x="3984" y="812"/>
                  </a:lnTo>
                  <a:lnTo>
                    <a:pt x="3985" y="813"/>
                  </a:lnTo>
                  <a:lnTo>
                    <a:pt x="3985" y="820"/>
                  </a:lnTo>
                  <a:lnTo>
                    <a:pt x="3966" y="820"/>
                  </a:lnTo>
                  <a:lnTo>
                    <a:pt x="3966" y="810"/>
                  </a:lnTo>
                  <a:close/>
                  <a:moveTo>
                    <a:pt x="3994" y="806"/>
                  </a:moveTo>
                  <a:lnTo>
                    <a:pt x="4032" y="810"/>
                  </a:lnTo>
                  <a:lnTo>
                    <a:pt x="4032" y="813"/>
                  </a:lnTo>
                  <a:lnTo>
                    <a:pt x="4034" y="817"/>
                  </a:lnTo>
                  <a:lnTo>
                    <a:pt x="4034" y="820"/>
                  </a:lnTo>
                  <a:lnTo>
                    <a:pt x="4036" y="825"/>
                  </a:lnTo>
                  <a:lnTo>
                    <a:pt x="4032" y="825"/>
                  </a:lnTo>
                  <a:lnTo>
                    <a:pt x="4022" y="819"/>
                  </a:lnTo>
                  <a:lnTo>
                    <a:pt x="4010" y="817"/>
                  </a:lnTo>
                  <a:lnTo>
                    <a:pt x="3994" y="817"/>
                  </a:lnTo>
                  <a:lnTo>
                    <a:pt x="3994" y="806"/>
                  </a:lnTo>
                  <a:close/>
                  <a:moveTo>
                    <a:pt x="4312" y="798"/>
                  </a:moveTo>
                  <a:lnTo>
                    <a:pt x="4331" y="798"/>
                  </a:lnTo>
                  <a:lnTo>
                    <a:pt x="4340" y="808"/>
                  </a:lnTo>
                  <a:lnTo>
                    <a:pt x="4347" y="819"/>
                  </a:lnTo>
                  <a:lnTo>
                    <a:pt x="4350" y="832"/>
                  </a:lnTo>
                  <a:lnTo>
                    <a:pt x="4347" y="832"/>
                  </a:lnTo>
                  <a:lnTo>
                    <a:pt x="4338" y="824"/>
                  </a:lnTo>
                  <a:lnTo>
                    <a:pt x="4329" y="815"/>
                  </a:lnTo>
                  <a:lnTo>
                    <a:pt x="4319" y="808"/>
                  </a:lnTo>
                  <a:lnTo>
                    <a:pt x="4312" y="798"/>
                  </a:lnTo>
                  <a:close/>
                  <a:moveTo>
                    <a:pt x="4057" y="777"/>
                  </a:moveTo>
                  <a:lnTo>
                    <a:pt x="4067" y="777"/>
                  </a:lnTo>
                  <a:lnTo>
                    <a:pt x="4081" y="778"/>
                  </a:lnTo>
                  <a:lnTo>
                    <a:pt x="4085" y="791"/>
                  </a:lnTo>
                  <a:lnTo>
                    <a:pt x="4090" y="801"/>
                  </a:lnTo>
                  <a:lnTo>
                    <a:pt x="4097" y="810"/>
                  </a:lnTo>
                  <a:lnTo>
                    <a:pt x="4097" y="813"/>
                  </a:lnTo>
                  <a:lnTo>
                    <a:pt x="4100" y="813"/>
                  </a:lnTo>
                  <a:lnTo>
                    <a:pt x="4100" y="810"/>
                  </a:lnTo>
                  <a:lnTo>
                    <a:pt x="4109" y="801"/>
                  </a:lnTo>
                  <a:lnTo>
                    <a:pt x="4118" y="796"/>
                  </a:lnTo>
                  <a:lnTo>
                    <a:pt x="4130" y="792"/>
                  </a:lnTo>
                  <a:lnTo>
                    <a:pt x="4148" y="791"/>
                  </a:lnTo>
                  <a:lnTo>
                    <a:pt x="4162" y="799"/>
                  </a:lnTo>
                  <a:lnTo>
                    <a:pt x="4179" y="806"/>
                  </a:lnTo>
                  <a:lnTo>
                    <a:pt x="4200" y="813"/>
                  </a:lnTo>
                  <a:lnTo>
                    <a:pt x="4217" y="824"/>
                  </a:lnTo>
                  <a:lnTo>
                    <a:pt x="4231" y="834"/>
                  </a:lnTo>
                  <a:lnTo>
                    <a:pt x="4238" y="848"/>
                  </a:lnTo>
                  <a:lnTo>
                    <a:pt x="4251" y="850"/>
                  </a:lnTo>
                  <a:lnTo>
                    <a:pt x="4259" y="853"/>
                  </a:lnTo>
                  <a:lnTo>
                    <a:pt x="4270" y="855"/>
                  </a:lnTo>
                  <a:lnTo>
                    <a:pt x="4270" y="864"/>
                  </a:lnTo>
                  <a:lnTo>
                    <a:pt x="4268" y="864"/>
                  </a:lnTo>
                  <a:lnTo>
                    <a:pt x="4265" y="866"/>
                  </a:lnTo>
                  <a:lnTo>
                    <a:pt x="4261" y="866"/>
                  </a:lnTo>
                  <a:lnTo>
                    <a:pt x="4259" y="867"/>
                  </a:lnTo>
                  <a:lnTo>
                    <a:pt x="4258" y="869"/>
                  </a:lnTo>
                  <a:lnTo>
                    <a:pt x="4259" y="869"/>
                  </a:lnTo>
                  <a:lnTo>
                    <a:pt x="4263" y="871"/>
                  </a:lnTo>
                  <a:lnTo>
                    <a:pt x="4275" y="888"/>
                  </a:lnTo>
                  <a:lnTo>
                    <a:pt x="4292" y="902"/>
                  </a:lnTo>
                  <a:lnTo>
                    <a:pt x="4312" y="913"/>
                  </a:lnTo>
                  <a:lnTo>
                    <a:pt x="4312" y="921"/>
                  </a:lnTo>
                  <a:lnTo>
                    <a:pt x="4289" y="921"/>
                  </a:lnTo>
                  <a:lnTo>
                    <a:pt x="4286" y="918"/>
                  </a:lnTo>
                  <a:lnTo>
                    <a:pt x="4282" y="916"/>
                  </a:lnTo>
                  <a:lnTo>
                    <a:pt x="4279" y="916"/>
                  </a:lnTo>
                  <a:lnTo>
                    <a:pt x="4275" y="916"/>
                  </a:lnTo>
                  <a:lnTo>
                    <a:pt x="4272" y="915"/>
                  </a:lnTo>
                  <a:lnTo>
                    <a:pt x="4266" y="913"/>
                  </a:lnTo>
                  <a:lnTo>
                    <a:pt x="4261" y="909"/>
                  </a:lnTo>
                  <a:lnTo>
                    <a:pt x="4258" y="906"/>
                  </a:lnTo>
                  <a:lnTo>
                    <a:pt x="4254" y="899"/>
                  </a:lnTo>
                  <a:lnTo>
                    <a:pt x="4251" y="894"/>
                  </a:lnTo>
                  <a:lnTo>
                    <a:pt x="4247" y="890"/>
                  </a:lnTo>
                  <a:lnTo>
                    <a:pt x="4233" y="883"/>
                  </a:lnTo>
                  <a:lnTo>
                    <a:pt x="4223" y="883"/>
                  </a:lnTo>
                  <a:lnTo>
                    <a:pt x="4210" y="887"/>
                  </a:lnTo>
                  <a:lnTo>
                    <a:pt x="4198" y="894"/>
                  </a:lnTo>
                  <a:lnTo>
                    <a:pt x="4186" y="897"/>
                  </a:lnTo>
                  <a:lnTo>
                    <a:pt x="4174" y="890"/>
                  </a:lnTo>
                  <a:lnTo>
                    <a:pt x="4162" y="887"/>
                  </a:lnTo>
                  <a:lnTo>
                    <a:pt x="4149" y="885"/>
                  </a:lnTo>
                  <a:lnTo>
                    <a:pt x="4132" y="887"/>
                  </a:lnTo>
                  <a:lnTo>
                    <a:pt x="4134" y="880"/>
                  </a:lnTo>
                  <a:lnTo>
                    <a:pt x="4135" y="874"/>
                  </a:lnTo>
                  <a:lnTo>
                    <a:pt x="4137" y="871"/>
                  </a:lnTo>
                  <a:lnTo>
                    <a:pt x="4139" y="867"/>
                  </a:lnTo>
                  <a:lnTo>
                    <a:pt x="4141" y="864"/>
                  </a:lnTo>
                  <a:lnTo>
                    <a:pt x="4139" y="860"/>
                  </a:lnTo>
                  <a:lnTo>
                    <a:pt x="4130" y="845"/>
                  </a:lnTo>
                  <a:lnTo>
                    <a:pt x="4118" y="836"/>
                  </a:lnTo>
                  <a:lnTo>
                    <a:pt x="4104" y="832"/>
                  </a:lnTo>
                  <a:lnTo>
                    <a:pt x="4088" y="827"/>
                  </a:lnTo>
                  <a:lnTo>
                    <a:pt x="4073" y="824"/>
                  </a:lnTo>
                  <a:lnTo>
                    <a:pt x="4060" y="817"/>
                  </a:lnTo>
                  <a:lnTo>
                    <a:pt x="4052" y="806"/>
                  </a:lnTo>
                  <a:lnTo>
                    <a:pt x="4055" y="805"/>
                  </a:lnTo>
                  <a:lnTo>
                    <a:pt x="4057" y="805"/>
                  </a:lnTo>
                  <a:lnTo>
                    <a:pt x="4059" y="803"/>
                  </a:lnTo>
                  <a:lnTo>
                    <a:pt x="4059" y="803"/>
                  </a:lnTo>
                  <a:lnTo>
                    <a:pt x="4060" y="801"/>
                  </a:lnTo>
                  <a:lnTo>
                    <a:pt x="4062" y="798"/>
                  </a:lnTo>
                  <a:lnTo>
                    <a:pt x="4052" y="796"/>
                  </a:lnTo>
                  <a:lnTo>
                    <a:pt x="4041" y="791"/>
                  </a:lnTo>
                  <a:lnTo>
                    <a:pt x="4032" y="787"/>
                  </a:lnTo>
                  <a:lnTo>
                    <a:pt x="4032" y="778"/>
                  </a:lnTo>
                  <a:lnTo>
                    <a:pt x="4046" y="777"/>
                  </a:lnTo>
                  <a:lnTo>
                    <a:pt x="4057" y="777"/>
                  </a:lnTo>
                  <a:close/>
                  <a:moveTo>
                    <a:pt x="1543" y="756"/>
                  </a:moveTo>
                  <a:lnTo>
                    <a:pt x="1536" y="768"/>
                  </a:lnTo>
                  <a:lnTo>
                    <a:pt x="1531" y="768"/>
                  </a:lnTo>
                  <a:lnTo>
                    <a:pt x="1531" y="771"/>
                  </a:lnTo>
                  <a:lnTo>
                    <a:pt x="1542" y="775"/>
                  </a:lnTo>
                  <a:lnTo>
                    <a:pt x="1552" y="780"/>
                  </a:lnTo>
                  <a:lnTo>
                    <a:pt x="1559" y="785"/>
                  </a:lnTo>
                  <a:lnTo>
                    <a:pt x="1563" y="787"/>
                  </a:lnTo>
                  <a:lnTo>
                    <a:pt x="1564" y="785"/>
                  </a:lnTo>
                  <a:lnTo>
                    <a:pt x="1564" y="784"/>
                  </a:lnTo>
                  <a:lnTo>
                    <a:pt x="1564" y="784"/>
                  </a:lnTo>
                  <a:lnTo>
                    <a:pt x="1566" y="782"/>
                  </a:lnTo>
                  <a:lnTo>
                    <a:pt x="1566" y="778"/>
                  </a:lnTo>
                  <a:lnTo>
                    <a:pt x="1559" y="778"/>
                  </a:lnTo>
                  <a:lnTo>
                    <a:pt x="1557" y="778"/>
                  </a:lnTo>
                  <a:lnTo>
                    <a:pt x="1556" y="777"/>
                  </a:lnTo>
                  <a:lnTo>
                    <a:pt x="1554" y="777"/>
                  </a:lnTo>
                  <a:lnTo>
                    <a:pt x="1550" y="777"/>
                  </a:lnTo>
                  <a:lnTo>
                    <a:pt x="1547" y="775"/>
                  </a:lnTo>
                  <a:lnTo>
                    <a:pt x="1547" y="756"/>
                  </a:lnTo>
                  <a:lnTo>
                    <a:pt x="1543" y="756"/>
                  </a:lnTo>
                  <a:close/>
                  <a:moveTo>
                    <a:pt x="3952" y="743"/>
                  </a:moveTo>
                  <a:lnTo>
                    <a:pt x="3954" y="743"/>
                  </a:lnTo>
                  <a:lnTo>
                    <a:pt x="3954" y="745"/>
                  </a:lnTo>
                  <a:lnTo>
                    <a:pt x="3954" y="747"/>
                  </a:lnTo>
                  <a:lnTo>
                    <a:pt x="3956" y="747"/>
                  </a:lnTo>
                  <a:lnTo>
                    <a:pt x="3956" y="749"/>
                  </a:lnTo>
                  <a:lnTo>
                    <a:pt x="3959" y="749"/>
                  </a:lnTo>
                  <a:lnTo>
                    <a:pt x="3957" y="750"/>
                  </a:lnTo>
                  <a:lnTo>
                    <a:pt x="3957" y="750"/>
                  </a:lnTo>
                  <a:lnTo>
                    <a:pt x="3957" y="750"/>
                  </a:lnTo>
                  <a:lnTo>
                    <a:pt x="3957" y="750"/>
                  </a:lnTo>
                  <a:lnTo>
                    <a:pt x="3956" y="750"/>
                  </a:lnTo>
                  <a:lnTo>
                    <a:pt x="3956" y="752"/>
                  </a:lnTo>
                  <a:lnTo>
                    <a:pt x="3950" y="757"/>
                  </a:lnTo>
                  <a:lnTo>
                    <a:pt x="3945" y="763"/>
                  </a:lnTo>
                  <a:lnTo>
                    <a:pt x="3940" y="768"/>
                  </a:lnTo>
                  <a:lnTo>
                    <a:pt x="3921" y="766"/>
                  </a:lnTo>
                  <a:lnTo>
                    <a:pt x="3905" y="766"/>
                  </a:lnTo>
                  <a:lnTo>
                    <a:pt x="3886" y="768"/>
                  </a:lnTo>
                  <a:lnTo>
                    <a:pt x="3886" y="778"/>
                  </a:lnTo>
                  <a:lnTo>
                    <a:pt x="3889" y="780"/>
                  </a:lnTo>
                  <a:lnTo>
                    <a:pt x="3889" y="782"/>
                  </a:lnTo>
                  <a:lnTo>
                    <a:pt x="3891" y="784"/>
                  </a:lnTo>
                  <a:lnTo>
                    <a:pt x="3893" y="787"/>
                  </a:lnTo>
                  <a:lnTo>
                    <a:pt x="3912" y="780"/>
                  </a:lnTo>
                  <a:lnTo>
                    <a:pt x="3931" y="775"/>
                  </a:lnTo>
                  <a:lnTo>
                    <a:pt x="3931" y="784"/>
                  </a:lnTo>
                  <a:lnTo>
                    <a:pt x="3928" y="784"/>
                  </a:lnTo>
                  <a:lnTo>
                    <a:pt x="3922" y="787"/>
                  </a:lnTo>
                  <a:lnTo>
                    <a:pt x="3915" y="791"/>
                  </a:lnTo>
                  <a:lnTo>
                    <a:pt x="3908" y="794"/>
                  </a:lnTo>
                  <a:lnTo>
                    <a:pt x="3914" y="806"/>
                  </a:lnTo>
                  <a:lnTo>
                    <a:pt x="3921" y="817"/>
                  </a:lnTo>
                  <a:lnTo>
                    <a:pt x="3924" y="827"/>
                  </a:lnTo>
                  <a:lnTo>
                    <a:pt x="3928" y="845"/>
                  </a:lnTo>
                  <a:lnTo>
                    <a:pt x="3924" y="845"/>
                  </a:lnTo>
                  <a:lnTo>
                    <a:pt x="3924" y="848"/>
                  </a:lnTo>
                  <a:lnTo>
                    <a:pt x="3921" y="846"/>
                  </a:lnTo>
                  <a:lnTo>
                    <a:pt x="3919" y="846"/>
                  </a:lnTo>
                  <a:lnTo>
                    <a:pt x="3919" y="846"/>
                  </a:lnTo>
                  <a:lnTo>
                    <a:pt x="3919" y="845"/>
                  </a:lnTo>
                  <a:lnTo>
                    <a:pt x="3917" y="845"/>
                  </a:lnTo>
                  <a:lnTo>
                    <a:pt x="3907" y="834"/>
                  </a:lnTo>
                  <a:lnTo>
                    <a:pt x="3898" y="822"/>
                  </a:lnTo>
                  <a:lnTo>
                    <a:pt x="3889" y="810"/>
                  </a:lnTo>
                  <a:lnTo>
                    <a:pt x="3889" y="848"/>
                  </a:lnTo>
                  <a:lnTo>
                    <a:pt x="3874" y="848"/>
                  </a:lnTo>
                  <a:lnTo>
                    <a:pt x="3874" y="846"/>
                  </a:lnTo>
                  <a:lnTo>
                    <a:pt x="3872" y="846"/>
                  </a:lnTo>
                  <a:lnTo>
                    <a:pt x="3872" y="846"/>
                  </a:lnTo>
                  <a:lnTo>
                    <a:pt x="3872" y="846"/>
                  </a:lnTo>
                  <a:lnTo>
                    <a:pt x="3872" y="845"/>
                  </a:lnTo>
                  <a:lnTo>
                    <a:pt x="3870" y="845"/>
                  </a:lnTo>
                  <a:lnTo>
                    <a:pt x="3872" y="832"/>
                  </a:lnTo>
                  <a:lnTo>
                    <a:pt x="3870" y="825"/>
                  </a:lnTo>
                  <a:lnTo>
                    <a:pt x="3867" y="819"/>
                  </a:lnTo>
                  <a:lnTo>
                    <a:pt x="3863" y="810"/>
                  </a:lnTo>
                  <a:lnTo>
                    <a:pt x="3863" y="801"/>
                  </a:lnTo>
                  <a:lnTo>
                    <a:pt x="3868" y="791"/>
                  </a:lnTo>
                  <a:lnTo>
                    <a:pt x="3875" y="777"/>
                  </a:lnTo>
                  <a:lnTo>
                    <a:pt x="3882" y="764"/>
                  </a:lnTo>
                  <a:lnTo>
                    <a:pt x="3889" y="754"/>
                  </a:lnTo>
                  <a:lnTo>
                    <a:pt x="3893" y="749"/>
                  </a:lnTo>
                  <a:lnTo>
                    <a:pt x="3910" y="754"/>
                  </a:lnTo>
                  <a:lnTo>
                    <a:pt x="3921" y="754"/>
                  </a:lnTo>
                  <a:lnTo>
                    <a:pt x="3929" y="752"/>
                  </a:lnTo>
                  <a:lnTo>
                    <a:pt x="3940" y="749"/>
                  </a:lnTo>
                  <a:lnTo>
                    <a:pt x="3950" y="743"/>
                  </a:lnTo>
                  <a:lnTo>
                    <a:pt x="3952" y="743"/>
                  </a:lnTo>
                  <a:close/>
                  <a:moveTo>
                    <a:pt x="3989" y="740"/>
                  </a:moveTo>
                  <a:lnTo>
                    <a:pt x="3996" y="743"/>
                  </a:lnTo>
                  <a:lnTo>
                    <a:pt x="3999" y="745"/>
                  </a:lnTo>
                  <a:lnTo>
                    <a:pt x="4003" y="749"/>
                  </a:lnTo>
                  <a:lnTo>
                    <a:pt x="4004" y="752"/>
                  </a:lnTo>
                  <a:lnTo>
                    <a:pt x="4004" y="759"/>
                  </a:lnTo>
                  <a:lnTo>
                    <a:pt x="4004" y="768"/>
                  </a:lnTo>
                  <a:lnTo>
                    <a:pt x="4001" y="770"/>
                  </a:lnTo>
                  <a:lnTo>
                    <a:pt x="3999" y="771"/>
                  </a:lnTo>
                  <a:lnTo>
                    <a:pt x="3999" y="773"/>
                  </a:lnTo>
                  <a:lnTo>
                    <a:pt x="3999" y="775"/>
                  </a:lnTo>
                  <a:lnTo>
                    <a:pt x="3999" y="777"/>
                  </a:lnTo>
                  <a:lnTo>
                    <a:pt x="3999" y="778"/>
                  </a:lnTo>
                  <a:lnTo>
                    <a:pt x="3998" y="780"/>
                  </a:lnTo>
                  <a:lnTo>
                    <a:pt x="3994" y="784"/>
                  </a:lnTo>
                  <a:lnTo>
                    <a:pt x="3994" y="775"/>
                  </a:lnTo>
                  <a:lnTo>
                    <a:pt x="3987" y="764"/>
                  </a:lnTo>
                  <a:lnTo>
                    <a:pt x="3987" y="752"/>
                  </a:lnTo>
                  <a:lnTo>
                    <a:pt x="3989" y="740"/>
                  </a:lnTo>
                  <a:close/>
                  <a:moveTo>
                    <a:pt x="3533" y="691"/>
                  </a:moveTo>
                  <a:lnTo>
                    <a:pt x="3566" y="695"/>
                  </a:lnTo>
                  <a:lnTo>
                    <a:pt x="3579" y="710"/>
                  </a:lnTo>
                  <a:lnTo>
                    <a:pt x="3593" y="719"/>
                  </a:lnTo>
                  <a:lnTo>
                    <a:pt x="3607" y="728"/>
                  </a:lnTo>
                  <a:lnTo>
                    <a:pt x="3624" y="736"/>
                  </a:lnTo>
                  <a:lnTo>
                    <a:pt x="3629" y="740"/>
                  </a:lnTo>
                  <a:lnTo>
                    <a:pt x="3629" y="742"/>
                  </a:lnTo>
                  <a:lnTo>
                    <a:pt x="3631" y="742"/>
                  </a:lnTo>
                  <a:lnTo>
                    <a:pt x="3638" y="749"/>
                  </a:lnTo>
                  <a:lnTo>
                    <a:pt x="3650" y="763"/>
                  </a:lnTo>
                  <a:lnTo>
                    <a:pt x="3661" y="778"/>
                  </a:lnTo>
                  <a:lnTo>
                    <a:pt x="3673" y="796"/>
                  </a:lnTo>
                  <a:lnTo>
                    <a:pt x="3690" y="810"/>
                  </a:lnTo>
                  <a:lnTo>
                    <a:pt x="3687" y="827"/>
                  </a:lnTo>
                  <a:lnTo>
                    <a:pt x="3687" y="848"/>
                  </a:lnTo>
                  <a:lnTo>
                    <a:pt x="3701" y="850"/>
                  </a:lnTo>
                  <a:lnTo>
                    <a:pt x="3710" y="853"/>
                  </a:lnTo>
                  <a:lnTo>
                    <a:pt x="3716" y="859"/>
                  </a:lnTo>
                  <a:lnTo>
                    <a:pt x="3725" y="864"/>
                  </a:lnTo>
                  <a:lnTo>
                    <a:pt x="3736" y="864"/>
                  </a:lnTo>
                  <a:lnTo>
                    <a:pt x="3744" y="860"/>
                  </a:lnTo>
                  <a:lnTo>
                    <a:pt x="3751" y="857"/>
                  </a:lnTo>
                  <a:lnTo>
                    <a:pt x="3758" y="855"/>
                  </a:lnTo>
                  <a:lnTo>
                    <a:pt x="3774" y="860"/>
                  </a:lnTo>
                  <a:lnTo>
                    <a:pt x="3792" y="867"/>
                  </a:lnTo>
                  <a:lnTo>
                    <a:pt x="3809" y="876"/>
                  </a:lnTo>
                  <a:lnTo>
                    <a:pt x="3825" y="883"/>
                  </a:lnTo>
                  <a:lnTo>
                    <a:pt x="3823" y="883"/>
                  </a:lnTo>
                  <a:lnTo>
                    <a:pt x="3821" y="885"/>
                  </a:lnTo>
                  <a:lnTo>
                    <a:pt x="3821" y="885"/>
                  </a:lnTo>
                  <a:lnTo>
                    <a:pt x="3819" y="885"/>
                  </a:lnTo>
                  <a:lnTo>
                    <a:pt x="3816" y="887"/>
                  </a:lnTo>
                  <a:lnTo>
                    <a:pt x="3806" y="890"/>
                  </a:lnTo>
                  <a:lnTo>
                    <a:pt x="3786" y="890"/>
                  </a:lnTo>
                  <a:lnTo>
                    <a:pt x="3764" y="887"/>
                  </a:lnTo>
                  <a:lnTo>
                    <a:pt x="3741" y="881"/>
                  </a:lnTo>
                  <a:lnTo>
                    <a:pt x="3716" y="876"/>
                  </a:lnTo>
                  <a:lnTo>
                    <a:pt x="3697" y="871"/>
                  </a:lnTo>
                  <a:lnTo>
                    <a:pt x="3682" y="864"/>
                  </a:lnTo>
                  <a:lnTo>
                    <a:pt x="3675" y="860"/>
                  </a:lnTo>
                  <a:lnTo>
                    <a:pt x="3678" y="857"/>
                  </a:lnTo>
                  <a:lnTo>
                    <a:pt x="3678" y="857"/>
                  </a:lnTo>
                  <a:lnTo>
                    <a:pt x="3680" y="855"/>
                  </a:lnTo>
                  <a:lnTo>
                    <a:pt x="3682" y="852"/>
                  </a:lnTo>
                  <a:lnTo>
                    <a:pt x="3661" y="846"/>
                  </a:lnTo>
                  <a:lnTo>
                    <a:pt x="3643" y="836"/>
                  </a:lnTo>
                  <a:lnTo>
                    <a:pt x="3627" y="820"/>
                  </a:lnTo>
                  <a:lnTo>
                    <a:pt x="3615" y="803"/>
                  </a:lnTo>
                  <a:lnTo>
                    <a:pt x="3603" y="784"/>
                  </a:lnTo>
                  <a:lnTo>
                    <a:pt x="3593" y="764"/>
                  </a:lnTo>
                  <a:lnTo>
                    <a:pt x="3582" y="749"/>
                  </a:lnTo>
                  <a:lnTo>
                    <a:pt x="3572" y="736"/>
                  </a:lnTo>
                  <a:lnTo>
                    <a:pt x="3561" y="728"/>
                  </a:lnTo>
                  <a:lnTo>
                    <a:pt x="3549" y="717"/>
                  </a:lnTo>
                  <a:lnTo>
                    <a:pt x="3538" y="707"/>
                  </a:lnTo>
                  <a:lnTo>
                    <a:pt x="3533" y="691"/>
                  </a:lnTo>
                  <a:close/>
                  <a:moveTo>
                    <a:pt x="3832" y="672"/>
                  </a:moveTo>
                  <a:lnTo>
                    <a:pt x="3842" y="675"/>
                  </a:lnTo>
                  <a:lnTo>
                    <a:pt x="3854" y="682"/>
                  </a:lnTo>
                  <a:lnTo>
                    <a:pt x="3865" y="693"/>
                  </a:lnTo>
                  <a:lnTo>
                    <a:pt x="3870" y="702"/>
                  </a:lnTo>
                  <a:lnTo>
                    <a:pt x="3865" y="705"/>
                  </a:lnTo>
                  <a:lnTo>
                    <a:pt x="3860" y="710"/>
                  </a:lnTo>
                  <a:lnTo>
                    <a:pt x="3854" y="714"/>
                  </a:lnTo>
                  <a:lnTo>
                    <a:pt x="3847" y="717"/>
                  </a:lnTo>
                  <a:lnTo>
                    <a:pt x="3853" y="733"/>
                  </a:lnTo>
                  <a:lnTo>
                    <a:pt x="3860" y="745"/>
                  </a:lnTo>
                  <a:lnTo>
                    <a:pt x="3867" y="759"/>
                  </a:lnTo>
                  <a:lnTo>
                    <a:pt x="3861" y="761"/>
                  </a:lnTo>
                  <a:lnTo>
                    <a:pt x="3858" y="761"/>
                  </a:lnTo>
                  <a:lnTo>
                    <a:pt x="3856" y="761"/>
                  </a:lnTo>
                  <a:lnTo>
                    <a:pt x="3856" y="761"/>
                  </a:lnTo>
                  <a:lnTo>
                    <a:pt x="3854" y="763"/>
                  </a:lnTo>
                  <a:lnTo>
                    <a:pt x="3853" y="764"/>
                  </a:lnTo>
                  <a:lnTo>
                    <a:pt x="3851" y="768"/>
                  </a:lnTo>
                  <a:lnTo>
                    <a:pt x="3842" y="784"/>
                  </a:lnTo>
                  <a:lnTo>
                    <a:pt x="3837" y="803"/>
                  </a:lnTo>
                  <a:lnTo>
                    <a:pt x="3828" y="820"/>
                  </a:lnTo>
                  <a:lnTo>
                    <a:pt x="3823" y="824"/>
                  </a:lnTo>
                  <a:lnTo>
                    <a:pt x="3818" y="824"/>
                  </a:lnTo>
                  <a:lnTo>
                    <a:pt x="3812" y="825"/>
                  </a:lnTo>
                  <a:lnTo>
                    <a:pt x="3806" y="825"/>
                  </a:lnTo>
                  <a:lnTo>
                    <a:pt x="3795" y="819"/>
                  </a:lnTo>
                  <a:lnTo>
                    <a:pt x="3785" y="817"/>
                  </a:lnTo>
                  <a:lnTo>
                    <a:pt x="3772" y="817"/>
                  </a:lnTo>
                  <a:lnTo>
                    <a:pt x="3760" y="815"/>
                  </a:lnTo>
                  <a:lnTo>
                    <a:pt x="3748" y="810"/>
                  </a:lnTo>
                  <a:lnTo>
                    <a:pt x="3736" y="794"/>
                  </a:lnTo>
                  <a:lnTo>
                    <a:pt x="3727" y="773"/>
                  </a:lnTo>
                  <a:lnTo>
                    <a:pt x="3725" y="749"/>
                  </a:lnTo>
                  <a:lnTo>
                    <a:pt x="3734" y="745"/>
                  </a:lnTo>
                  <a:lnTo>
                    <a:pt x="3741" y="745"/>
                  </a:lnTo>
                  <a:lnTo>
                    <a:pt x="3748" y="747"/>
                  </a:lnTo>
                  <a:lnTo>
                    <a:pt x="3755" y="743"/>
                  </a:lnTo>
                  <a:lnTo>
                    <a:pt x="3764" y="729"/>
                  </a:lnTo>
                  <a:lnTo>
                    <a:pt x="3786" y="726"/>
                  </a:lnTo>
                  <a:lnTo>
                    <a:pt x="3790" y="723"/>
                  </a:lnTo>
                  <a:lnTo>
                    <a:pt x="3793" y="719"/>
                  </a:lnTo>
                  <a:lnTo>
                    <a:pt x="3793" y="717"/>
                  </a:lnTo>
                  <a:lnTo>
                    <a:pt x="3795" y="716"/>
                  </a:lnTo>
                  <a:lnTo>
                    <a:pt x="3795" y="714"/>
                  </a:lnTo>
                  <a:lnTo>
                    <a:pt x="3795" y="712"/>
                  </a:lnTo>
                  <a:lnTo>
                    <a:pt x="3797" y="710"/>
                  </a:lnTo>
                  <a:lnTo>
                    <a:pt x="3797" y="710"/>
                  </a:lnTo>
                  <a:lnTo>
                    <a:pt x="3800" y="710"/>
                  </a:lnTo>
                  <a:lnTo>
                    <a:pt x="3806" y="710"/>
                  </a:lnTo>
                  <a:lnTo>
                    <a:pt x="3812" y="710"/>
                  </a:lnTo>
                  <a:lnTo>
                    <a:pt x="3816" y="698"/>
                  </a:lnTo>
                  <a:lnTo>
                    <a:pt x="3821" y="689"/>
                  </a:lnTo>
                  <a:lnTo>
                    <a:pt x="3826" y="681"/>
                  </a:lnTo>
                  <a:lnTo>
                    <a:pt x="3832" y="672"/>
                  </a:lnTo>
                  <a:close/>
                  <a:moveTo>
                    <a:pt x="3329" y="649"/>
                  </a:moveTo>
                  <a:lnTo>
                    <a:pt x="3339" y="656"/>
                  </a:lnTo>
                  <a:lnTo>
                    <a:pt x="3345" y="668"/>
                  </a:lnTo>
                  <a:lnTo>
                    <a:pt x="3345" y="686"/>
                  </a:lnTo>
                  <a:lnTo>
                    <a:pt x="3345" y="688"/>
                  </a:lnTo>
                  <a:lnTo>
                    <a:pt x="3346" y="688"/>
                  </a:lnTo>
                  <a:lnTo>
                    <a:pt x="3348" y="689"/>
                  </a:lnTo>
                  <a:lnTo>
                    <a:pt x="3348" y="689"/>
                  </a:lnTo>
                  <a:lnTo>
                    <a:pt x="3348" y="691"/>
                  </a:lnTo>
                  <a:lnTo>
                    <a:pt x="3348" y="695"/>
                  </a:lnTo>
                  <a:lnTo>
                    <a:pt x="3345" y="695"/>
                  </a:lnTo>
                  <a:lnTo>
                    <a:pt x="3341" y="696"/>
                  </a:lnTo>
                  <a:lnTo>
                    <a:pt x="3339" y="700"/>
                  </a:lnTo>
                  <a:lnTo>
                    <a:pt x="3336" y="702"/>
                  </a:lnTo>
                  <a:lnTo>
                    <a:pt x="3334" y="702"/>
                  </a:lnTo>
                  <a:lnTo>
                    <a:pt x="3332" y="700"/>
                  </a:lnTo>
                  <a:lnTo>
                    <a:pt x="3331" y="700"/>
                  </a:lnTo>
                  <a:lnTo>
                    <a:pt x="3331" y="700"/>
                  </a:lnTo>
                  <a:lnTo>
                    <a:pt x="3329" y="698"/>
                  </a:lnTo>
                  <a:lnTo>
                    <a:pt x="3322" y="684"/>
                  </a:lnTo>
                  <a:lnTo>
                    <a:pt x="3322" y="663"/>
                  </a:lnTo>
                  <a:lnTo>
                    <a:pt x="3324" y="660"/>
                  </a:lnTo>
                  <a:lnTo>
                    <a:pt x="3326" y="658"/>
                  </a:lnTo>
                  <a:lnTo>
                    <a:pt x="3327" y="654"/>
                  </a:lnTo>
                  <a:lnTo>
                    <a:pt x="3329" y="649"/>
                  </a:lnTo>
                  <a:close/>
                  <a:moveTo>
                    <a:pt x="3956" y="628"/>
                  </a:moveTo>
                  <a:lnTo>
                    <a:pt x="3964" y="637"/>
                  </a:lnTo>
                  <a:lnTo>
                    <a:pt x="3970" y="647"/>
                  </a:lnTo>
                  <a:lnTo>
                    <a:pt x="3970" y="663"/>
                  </a:lnTo>
                  <a:lnTo>
                    <a:pt x="3971" y="667"/>
                  </a:lnTo>
                  <a:lnTo>
                    <a:pt x="3973" y="667"/>
                  </a:lnTo>
                  <a:lnTo>
                    <a:pt x="3973" y="668"/>
                  </a:lnTo>
                  <a:lnTo>
                    <a:pt x="3973" y="668"/>
                  </a:lnTo>
                  <a:lnTo>
                    <a:pt x="3971" y="668"/>
                  </a:lnTo>
                  <a:lnTo>
                    <a:pt x="3970" y="672"/>
                  </a:lnTo>
                  <a:lnTo>
                    <a:pt x="3970" y="675"/>
                  </a:lnTo>
                  <a:lnTo>
                    <a:pt x="3968" y="675"/>
                  </a:lnTo>
                  <a:lnTo>
                    <a:pt x="3968" y="677"/>
                  </a:lnTo>
                  <a:lnTo>
                    <a:pt x="3968" y="677"/>
                  </a:lnTo>
                  <a:lnTo>
                    <a:pt x="3968" y="677"/>
                  </a:lnTo>
                  <a:lnTo>
                    <a:pt x="3966" y="677"/>
                  </a:lnTo>
                  <a:lnTo>
                    <a:pt x="3963" y="679"/>
                  </a:lnTo>
                  <a:lnTo>
                    <a:pt x="3961" y="675"/>
                  </a:lnTo>
                  <a:lnTo>
                    <a:pt x="3961" y="674"/>
                  </a:lnTo>
                  <a:lnTo>
                    <a:pt x="3961" y="674"/>
                  </a:lnTo>
                  <a:lnTo>
                    <a:pt x="3961" y="674"/>
                  </a:lnTo>
                  <a:lnTo>
                    <a:pt x="3959" y="674"/>
                  </a:lnTo>
                  <a:lnTo>
                    <a:pt x="3957" y="674"/>
                  </a:lnTo>
                  <a:lnTo>
                    <a:pt x="3956" y="672"/>
                  </a:lnTo>
                  <a:lnTo>
                    <a:pt x="3956" y="675"/>
                  </a:lnTo>
                  <a:lnTo>
                    <a:pt x="3957" y="677"/>
                  </a:lnTo>
                  <a:lnTo>
                    <a:pt x="3959" y="679"/>
                  </a:lnTo>
                  <a:lnTo>
                    <a:pt x="3961" y="681"/>
                  </a:lnTo>
                  <a:lnTo>
                    <a:pt x="3961" y="681"/>
                  </a:lnTo>
                  <a:lnTo>
                    <a:pt x="3959" y="682"/>
                  </a:lnTo>
                  <a:lnTo>
                    <a:pt x="3959" y="684"/>
                  </a:lnTo>
                  <a:lnTo>
                    <a:pt x="3959" y="686"/>
                  </a:lnTo>
                  <a:lnTo>
                    <a:pt x="3959" y="691"/>
                  </a:lnTo>
                  <a:lnTo>
                    <a:pt x="3950" y="691"/>
                  </a:lnTo>
                  <a:lnTo>
                    <a:pt x="3950" y="686"/>
                  </a:lnTo>
                  <a:lnTo>
                    <a:pt x="3945" y="684"/>
                  </a:lnTo>
                  <a:lnTo>
                    <a:pt x="3940" y="681"/>
                  </a:lnTo>
                  <a:lnTo>
                    <a:pt x="3938" y="677"/>
                  </a:lnTo>
                  <a:lnTo>
                    <a:pt x="3936" y="672"/>
                  </a:lnTo>
                  <a:lnTo>
                    <a:pt x="3935" y="667"/>
                  </a:lnTo>
                  <a:lnTo>
                    <a:pt x="3931" y="660"/>
                  </a:lnTo>
                  <a:lnTo>
                    <a:pt x="3926" y="663"/>
                  </a:lnTo>
                  <a:lnTo>
                    <a:pt x="3919" y="667"/>
                  </a:lnTo>
                  <a:lnTo>
                    <a:pt x="3912" y="668"/>
                  </a:lnTo>
                  <a:lnTo>
                    <a:pt x="3905" y="672"/>
                  </a:lnTo>
                  <a:lnTo>
                    <a:pt x="3905" y="663"/>
                  </a:lnTo>
                  <a:lnTo>
                    <a:pt x="3907" y="661"/>
                  </a:lnTo>
                  <a:lnTo>
                    <a:pt x="3907" y="661"/>
                  </a:lnTo>
                  <a:lnTo>
                    <a:pt x="3907" y="660"/>
                  </a:lnTo>
                  <a:lnTo>
                    <a:pt x="3908" y="660"/>
                  </a:lnTo>
                  <a:lnTo>
                    <a:pt x="3908" y="656"/>
                  </a:lnTo>
                  <a:lnTo>
                    <a:pt x="3922" y="651"/>
                  </a:lnTo>
                  <a:lnTo>
                    <a:pt x="3935" y="647"/>
                  </a:lnTo>
                  <a:lnTo>
                    <a:pt x="3947" y="640"/>
                  </a:lnTo>
                  <a:lnTo>
                    <a:pt x="3956" y="628"/>
                  </a:lnTo>
                  <a:close/>
                  <a:moveTo>
                    <a:pt x="1243" y="628"/>
                  </a:moveTo>
                  <a:lnTo>
                    <a:pt x="1245" y="633"/>
                  </a:lnTo>
                  <a:lnTo>
                    <a:pt x="1245" y="635"/>
                  </a:lnTo>
                  <a:lnTo>
                    <a:pt x="1245" y="637"/>
                  </a:lnTo>
                  <a:lnTo>
                    <a:pt x="1245" y="637"/>
                  </a:lnTo>
                  <a:lnTo>
                    <a:pt x="1247" y="639"/>
                  </a:lnTo>
                  <a:lnTo>
                    <a:pt x="1248" y="639"/>
                  </a:lnTo>
                  <a:lnTo>
                    <a:pt x="1252" y="640"/>
                  </a:lnTo>
                  <a:lnTo>
                    <a:pt x="1252" y="633"/>
                  </a:lnTo>
                  <a:lnTo>
                    <a:pt x="1243" y="628"/>
                  </a:lnTo>
                  <a:close/>
                  <a:moveTo>
                    <a:pt x="3870" y="609"/>
                  </a:moveTo>
                  <a:lnTo>
                    <a:pt x="3874" y="613"/>
                  </a:lnTo>
                  <a:lnTo>
                    <a:pt x="3875" y="613"/>
                  </a:lnTo>
                  <a:lnTo>
                    <a:pt x="3877" y="613"/>
                  </a:lnTo>
                  <a:lnTo>
                    <a:pt x="3877" y="614"/>
                  </a:lnTo>
                  <a:lnTo>
                    <a:pt x="3877" y="614"/>
                  </a:lnTo>
                  <a:lnTo>
                    <a:pt x="3877" y="618"/>
                  </a:lnTo>
                  <a:lnTo>
                    <a:pt x="3879" y="621"/>
                  </a:lnTo>
                  <a:lnTo>
                    <a:pt x="3868" y="630"/>
                  </a:lnTo>
                  <a:lnTo>
                    <a:pt x="3861" y="639"/>
                  </a:lnTo>
                  <a:lnTo>
                    <a:pt x="3853" y="646"/>
                  </a:lnTo>
                  <a:lnTo>
                    <a:pt x="3840" y="653"/>
                  </a:lnTo>
                  <a:lnTo>
                    <a:pt x="3840" y="649"/>
                  </a:lnTo>
                  <a:lnTo>
                    <a:pt x="3851" y="637"/>
                  </a:lnTo>
                  <a:lnTo>
                    <a:pt x="3863" y="625"/>
                  </a:lnTo>
                  <a:lnTo>
                    <a:pt x="3870" y="609"/>
                  </a:lnTo>
                  <a:close/>
                  <a:moveTo>
                    <a:pt x="1371" y="517"/>
                  </a:moveTo>
                  <a:lnTo>
                    <a:pt x="1378" y="518"/>
                  </a:lnTo>
                  <a:lnTo>
                    <a:pt x="1386" y="522"/>
                  </a:lnTo>
                  <a:lnTo>
                    <a:pt x="1383" y="524"/>
                  </a:lnTo>
                  <a:lnTo>
                    <a:pt x="1381" y="527"/>
                  </a:lnTo>
                  <a:lnTo>
                    <a:pt x="1378" y="529"/>
                  </a:lnTo>
                  <a:lnTo>
                    <a:pt x="1372" y="529"/>
                  </a:lnTo>
                  <a:lnTo>
                    <a:pt x="1367" y="527"/>
                  </a:lnTo>
                  <a:lnTo>
                    <a:pt x="1362" y="527"/>
                  </a:lnTo>
                  <a:lnTo>
                    <a:pt x="1357" y="527"/>
                  </a:lnTo>
                  <a:lnTo>
                    <a:pt x="1351" y="529"/>
                  </a:lnTo>
                  <a:lnTo>
                    <a:pt x="1351" y="518"/>
                  </a:lnTo>
                  <a:lnTo>
                    <a:pt x="1364" y="517"/>
                  </a:lnTo>
                  <a:lnTo>
                    <a:pt x="1371" y="517"/>
                  </a:lnTo>
                  <a:close/>
                  <a:moveTo>
                    <a:pt x="3912" y="506"/>
                  </a:moveTo>
                  <a:lnTo>
                    <a:pt x="3912" y="524"/>
                  </a:lnTo>
                  <a:lnTo>
                    <a:pt x="3910" y="536"/>
                  </a:lnTo>
                  <a:lnTo>
                    <a:pt x="3907" y="546"/>
                  </a:lnTo>
                  <a:lnTo>
                    <a:pt x="3905" y="564"/>
                  </a:lnTo>
                  <a:lnTo>
                    <a:pt x="3908" y="564"/>
                  </a:lnTo>
                  <a:lnTo>
                    <a:pt x="3908" y="567"/>
                  </a:lnTo>
                  <a:lnTo>
                    <a:pt x="3915" y="567"/>
                  </a:lnTo>
                  <a:lnTo>
                    <a:pt x="3919" y="567"/>
                  </a:lnTo>
                  <a:lnTo>
                    <a:pt x="3922" y="567"/>
                  </a:lnTo>
                  <a:lnTo>
                    <a:pt x="3926" y="569"/>
                  </a:lnTo>
                  <a:lnTo>
                    <a:pt x="3929" y="571"/>
                  </a:lnTo>
                  <a:lnTo>
                    <a:pt x="3936" y="572"/>
                  </a:lnTo>
                  <a:lnTo>
                    <a:pt x="3940" y="585"/>
                  </a:lnTo>
                  <a:lnTo>
                    <a:pt x="3947" y="593"/>
                  </a:lnTo>
                  <a:lnTo>
                    <a:pt x="3956" y="602"/>
                  </a:lnTo>
                  <a:lnTo>
                    <a:pt x="3963" y="614"/>
                  </a:lnTo>
                  <a:lnTo>
                    <a:pt x="3957" y="616"/>
                  </a:lnTo>
                  <a:lnTo>
                    <a:pt x="3954" y="618"/>
                  </a:lnTo>
                  <a:lnTo>
                    <a:pt x="3952" y="618"/>
                  </a:lnTo>
                  <a:lnTo>
                    <a:pt x="3952" y="620"/>
                  </a:lnTo>
                  <a:lnTo>
                    <a:pt x="3952" y="621"/>
                  </a:lnTo>
                  <a:lnTo>
                    <a:pt x="3952" y="621"/>
                  </a:lnTo>
                  <a:lnTo>
                    <a:pt x="3952" y="623"/>
                  </a:lnTo>
                  <a:lnTo>
                    <a:pt x="3949" y="623"/>
                  </a:lnTo>
                  <a:lnTo>
                    <a:pt x="3943" y="625"/>
                  </a:lnTo>
                  <a:lnTo>
                    <a:pt x="3942" y="621"/>
                  </a:lnTo>
                  <a:lnTo>
                    <a:pt x="3942" y="621"/>
                  </a:lnTo>
                  <a:lnTo>
                    <a:pt x="3942" y="620"/>
                  </a:lnTo>
                  <a:lnTo>
                    <a:pt x="3942" y="620"/>
                  </a:lnTo>
                  <a:lnTo>
                    <a:pt x="3940" y="620"/>
                  </a:lnTo>
                  <a:lnTo>
                    <a:pt x="3938" y="620"/>
                  </a:lnTo>
                  <a:lnTo>
                    <a:pt x="3936" y="618"/>
                  </a:lnTo>
                  <a:lnTo>
                    <a:pt x="3933" y="625"/>
                  </a:lnTo>
                  <a:lnTo>
                    <a:pt x="3931" y="630"/>
                  </a:lnTo>
                  <a:lnTo>
                    <a:pt x="3928" y="635"/>
                  </a:lnTo>
                  <a:lnTo>
                    <a:pt x="3922" y="637"/>
                  </a:lnTo>
                  <a:lnTo>
                    <a:pt x="3917" y="640"/>
                  </a:lnTo>
                  <a:lnTo>
                    <a:pt x="3917" y="637"/>
                  </a:lnTo>
                  <a:lnTo>
                    <a:pt x="3914" y="633"/>
                  </a:lnTo>
                  <a:lnTo>
                    <a:pt x="3914" y="630"/>
                  </a:lnTo>
                  <a:lnTo>
                    <a:pt x="3914" y="628"/>
                  </a:lnTo>
                  <a:lnTo>
                    <a:pt x="3914" y="627"/>
                  </a:lnTo>
                  <a:lnTo>
                    <a:pt x="3914" y="627"/>
                  </a:lnTo>
                  <a:lnTo>
                    <a:pt x="3914" y="625"/>
                  </a:lnTo>
                  <a:lnTo>
                    <a:pt x="3912" y="623"/>
                  </a:lnTo>
                  <a:lnTo>
                    <a:pt x="3910" y="623"/>
                  </a:lnTo>
                  <a:lnTo>
                    <a:pt x="3905" y="621"/>
                  </a:lnTo>
                  <a:lnTo>
                    <a:pt x="3905" y="616"/>
                  </a:lnTo>
                  <a:lnTo>
                    <a:pt x="3905" y="611"/>
                  </a:lnTo>
                  <a:lnTo>
                    <a:pt x="3907" y="607"/>
                  </a:lnTo>
                  <a:lnTo>
                    <a:pt x="3907" y="606"/>
                  </a:lnTo>
                  <a:lnTo>
                    <a:pt x="3908" y="604"/>
                  </a:lnTo>
                  <a:lnTo>
                    <a:pt x="3912" y="604"/>
                  </a:lnTo>
                  <a:lnTo>
                    <a:pt x="3917" y="602"/>
                  </a:lnTo>
                  <a:lnTo>
                    <a:pt x="3924" y="602"/>
                  </a:lnTo>
                  <a:lnTo>
                    <a:pt x="3924" y="614"/>
                  </a:lnTo>
                  <a:lnTo>
                    <a:pt x="3936" y="614"/>
                  </a:lnTo>
                  <a:lnTo>
                    <a:pt x="3936" y="611"/>
                  </a:lnTo>
                  <a:lnTo>
                    <a:pt x="3938" y="607"/>
                  </a:lnTo>
                  <a:lnTo>
                    <a:pt x="3940" y="606"/>
                  </a:lnTo>
                  <a:lnTo>
                    <a:pt x="3940" y="604"/>
                  </a:lnTo>
                  <a:lnTo>
                    <a:pt x="3942" y="602"/>
                  </a:lnTo>
                  <a:lnTo>
                    <a:pt x="3943" y="599"/>
                  </a:lnTo>
                  <a:lnTo>
                    <a:pt x="3940" y="599"/>
                  </a:lnTo>
                  <a:lnTo>
                    <a:pt x="3922" y="585"/>
                  </a:lnTo>
                  <a:lnTo>
                    <a:pt x="3902" y="576"/>
                  </a:lnTo>
                  <a:lnTo>
                    <a:pt x="3902" y="583"/>
                  </a:lnTo>
                  <a:lnTo>
                    <a:pt x="3900" y="588"/>
                  </a:lnTo>
                  <a:lnTo>
                    <a:pt x="3898" y="593"/>
                  </a:lnTo>
                  <a:lnTo>
                    <a:pt x="3898" y="599"/>
                  </a:lnTo>
                  <a:lnTo>
                    <a:pt x="3896" y="597"/>
                  </a:lnTo>
                  <a:lnTo>
                    <a:pt x="3895" y="595"/>
                  </a:lnTo>
                  <a:lnTo>
                    <a:pt x="3895" y="595"/>
                  </a:lnTo>
                  <a:lnTo>
                    <a:pt x="3895" y="593"/>
                  </a:lnTo>
                  <a:lnTo>
                    <a:pt x="3893" y="592"/>
                  </a:lnTo>
                  <a:lnTo>
                    <a:pt x="3888" y="579"/>
                  </a:lnTo>
                  <a:lnTo>
                    <a:pt x="3882" y="564"/>
                  </a:lnTo>
                  <a:lnTo>
                    <a:pt x="3881" y="544"/>
                  </a:lnTo>
                  <a:lnTo>
                    <a:pt x="3882" y="527"/>
                  </a:lnTo>
                  <a:lnTo>
                    <a:pt x="3889" y="510"/>
                  </a:lnTo>
                  <a:lnTo>
                    <a:pt x="3895" y="508"/>
                  </a:lnTo>
                  <a:lnTo>
                    <a:pt x="3900" y="506"/>
                  </a:lnTo>
                  <a:lnTo>
                    <a:pt x="3905" y="506"/>
                  </a:lnTo>
                  <a:lnTo>
                    <a:pt x="3912" y="506"/>
                  </a:lnTo>
                  <a:close/>
                  <a:moveTo>
                    <a:pt x="1306" y="506"/>
                  </a:moveTo>
                  <a:lnTo>
                    <a:pt x="1313" y="506"/>
                  </a:lnTo>
                  <a:lnTo>
                    <a:pt x="1320" y="508"/>
                  </a:lnTo>
                  <a:lnTo>
                    <a:pt x="1327" y="508"/>
                  </a:lnTo>
                  <a:lnTo>
                    <a:pt x="1332" y="510"/>
                  </a:lnTo>
                  <a:lnTo>
                    <a:pt x="1332" y="518"/>
                  </a:lnTo>
                  <a:lnTo>
                    <a:pt x="1306" y="518"/>
                  </a:lnTo>
                  <a:lnTo>
                    <a:pt x="1306" y="506"/>
                  </a:lnTo>
                  <a:close/>
                  <a:moveTo>
                    <a:pt x="1159" y="506"/>
                  </a:moveTo>
                  <a:lnTo>
                    <a:pt x="1168" y="508"/>
                  </a:lnTo>
                  <a:lnTo>
                    <a:pt x="1173" y="511"/>
                  </a:lnTo>
                  <a:lnTo>
                    <a:pt x="1180" y="515"/>
                  </a:lnTo>
                  <a:lnTo>
                    <a:pt x="1186" y="518"/>
                  </a:lnTo>
                  <a:lnTo>
                    <a:pt x="1186" y="522"/>
                  </a:lnTo>
                  <a:lnTo>
                    <a:pt x="1179" y="522"/>
                  </a:lnTo>
                  <a:lnTo>
                    <a:pt x="1173" y="524"/>
                  </a:lnTo>
                  <a:lnTo>
                    <a:pt x="1168" y="525"/>
                  </a:lnTo>
                  <a:lnTo>
                    <a:pt x="1165" y="524"/>
                  </a:lnTo>
                  <a:lnTo>
                    <a:pt x="1158" y="524"/>
                  </a:lnTo>
                  <a:lnTo>
                    <a:pt x="1152" y="522"/>
                  </a:lnTo>
                  <a:lnTo>
                    <a:pt x="1152" y="510"/>
                  </a:lnTo>
                  <a:lnTo>
                    <a:pt x="1154" y="510"/>
                  </a:lnTo>
                  <a:lnTo>
                    <a:pt x="1156" y="508"/>
                  </a:lnTo>
                  <a:lnTo>
                    <a:pt x="1158" y="508"/>
                  </a:lnTo>
                  <a:lnTo>
                    <a:pt x="1158" y="508"/>
                  </a:lnTo>
                  <a:lnTo>
                    <a:pt x="1159" y="506"/>
                  </a:lnTo>
                  <a:close/>
                  <a:moveTo>
                    <a:pt x="1220" y="490"/>
                  </a:moveTo>
                  <a:lnTo>
                    <a:pt x="1241" y="492"/>
                  </a:lnTo>
                  <a:lnTo>
                    <a:pt x="1259" y="496"/>
                  </a:lnTo>
                  <a:lnTo>
                    <a:pt x="1273" y="501"/>
                  </a:lnTo>
                  <a:lnTo>
                    <a:pt x="1290" y="506"/>
                  </a:lnTo>
                  <a:lnTo>
                    <a:pt x="1290" y="515"/>
                  </a:lnTo>
                  <a:lnTo>
                    <a:pt x="1283" y="515"/>
                  </a:lnTo>
                  <a:lnTo>
                    <a:pt x="1280" y="517"/>
                  </a:lnTo>
                  <a:lnTo>
                    <a:pt x="1275" y="518"/>
                  </a:lnTo>
                  <a:lnTo>
                    <a:pt x="1271" y="520"/>
                  </a:lnTo>
                  <a:lnTo>
                    <a:pt x="1268" y="522"/>
                  </a:lnTo>
                  <a:lnTo>
                    <a:pt x="1262" y="522"/>
                  </a:lnTo>
                  <a:lnTo>
                    <a:pt x="1262" y="520"/>
                  </a:lnTo>
                  <a:lnTo>
                    <a:pt x="1262" y="518"/>
                  </a:lnTo>
                  <a:lnTo>
                    <a:pt x="1261" y="517"/>
                  </a:lnTo>
                  <a:lnTo>
                    <a:pt x="1259" y="515"/>
                  </a:lnTo>
                  <a:lnTo>
                    <a:pt x="1257" y="513"/>
                  </a:lnTo>
                  <a:lnTo>
                    <a:pt x="1255" y="515"/>
                  </a:lnTo>
                  <a:lnTo>
                    <a:pt x="1252" y="525"/>
                  </a:lnTo>
                  <a:lnTo>
                    <a:pt x="1247" y="525"/>
                  </a:lnTo>
                  <a:lnTo>
                    <a:pt x="1234" y="524"/>
                  </a:lnTo>
                  <a:lnTo>
                    <a:pt x="1220" y="522"/>
                  </a:lnTo>
                  <a:lnTo>
                    <a:pt x="1210" y="522"/>
                  </a:lnTo>
                  <a:lnTo>
                    <a:pt x="1205" y="510"/>
                  </a:lnTo>
                  <a:lnTo>
                    <a:pt x="1214" y="510"/>
                  </a:lnTo>
                  <a:lnTo>
                    <a:pt x="1220" y="510"/>
                  </a:lnTo>
                  <a:lnTo>
                    <a:pt x="1227" y="508"/>
                  </a:lnTo>
                  <a:lnTo>
                    <a:pt x="1233" y="506"/>
                  </a:lnTo>
                  <a:lnTo>
                    <a:pt x="1229" y="504"/>
                  </a:lnTo>
                  <a:lnTo>
                    <a:pt x="1226" y="501"/>
                  </a:lnTo>
                  <a:lnTo>
                    <a:pt x="1224" y="499"/>
                  </a:lnTo>
                  <a:lnTo>
                    <a:pt x="1222" y="496"/>
                  </a:lnTo>
                  <a:lnTo>
                    <a:pt x="1220" y="490"/>
                  </a:lnTo>
                  <a:close/>
                  <a:moveTo>
                    <a:pt x="100" y="452"/>
                  </a:moveTo>
                  <a:lnTo>
                    <a:pt x="116" y="457"/>
                  </a:lnTo>
                  <a:lnTo>
                    <a:pt x="128" y="464"/>
                  </a:lnTo>
                  <a:lnTo>
                    <a:pt x="142" y="471"/>
                  </a:lnTo>
                  <a:lnTo>
                    <a:pt x="142" y="475"/>
                  </a:lnTo>
                  <a:lnTo>
                    <a:pt x="138" y="475"/>
                  </a:lnTo>
                  <a:lnTo>
                    <a:pt x="126" y="483"/>
                  </a:lnTo>
                  <a:lnTo>
                    <a:pt x="114" y="485"/>
                  </a:lnTo>
                  <a:lnTo>
                    <a:pt x="103" y="487"/>
                  </a:lnTo>
                  <a:lnTo>
                    <a:pt x="91" y="490"/>
                  </a:lnTo>
                  <a:lnTo>
                    <a:pt x="91" y="487"/>
                  </a:lnTo>
                  <a:lnTo>
                    <a:pt x="88" y="487"/>
                  </a:lnTo>
                  <a:lnTo>
                    <a:pt x="91" y="478"/>
                  </a:lnTo>
                  <a:lnTo>
                    <a:pt x="91" y="469"/>
                  </a:lnTo>
                  <a:lnTo>
                    <a:pt x="91" y="457"/>
                  </a:lnTo>
                  <a:lnTo>
                    <a:pt x="95" y="455"/>
                  </a:lnTo>
                  <a:lnTo>
                    <a:pt x="96" y="455"/>
                  </a:lnTo>
                  <a:lnTo>
                    <a:pt x="96" y="454"/>
                  </a:lnTo>
                  <a:lnTo>
                    <a:pt x="98" y="454"/>
                  </a:lnTo>
                  <a:lnTo>
                    <a:pt x="100" y="452"/>
                  </a:lnTo>
                  <a:close/>
                  <a:moveTo>
                    <a:pt x="1098" y="441"/>
                  </a:moveTo>
                  <a:lnTo>
                    <a:pt x="1126" y="447"/>
                  </a:lnTo>
                  <a:lnTo>
                    <a:pt x="1151" y="455"/>
                  </a:lnTo>
                  <a:lnTo>
                    <a:pt x="1170" y="464"/>
                  </a:lnTo>
                  <a:lnTo>
                    <a:pt x="1189" y="473"/>
                  </a:lnTo>
                  <a:lnTo>
                    <a:pt x="1210" y="483"/>
                  </a:lnTo>
                  <a:lnTo>
                    <a:pt x="1210" y="490"/>
                  </a:lnTo>
                  <a:lnTo>
                    <a:pt x="1201" y="490"/>
                  </a:lnTo>
                  <a:lnTo>
                    <a:pt x="1191" y="494"/>
                  </a:lnTo>
                  <a:lnTo>
                    <a:pt x="1179" y="497"/>
                  </a:lnTo>
                  <a:lnTo>
                    <a:pt x="1166" y="499"/>
                  </a:lnTo>
                  <a:lnTo>
                    <a:pt x="1168" y="496"/>
                  </a:lnTo>
                  <a:lnTo>
                    <a:pt x="1168" y="492"/>
                  </a:lnTo>
                  <a:lnTo>
                    <a:pt x="1168" y="490"/>
                  </a:lnTo>
                  <a:lnTo>
                    <a:pt x="1168" y="489"/>
                  </a:lnTo>
                  <a:lnTo>
                    <a:pt x="1168" y="487"/>
                  </a:lnTo>
                  <a:lnTo>
                    <a:pt x="1166" y="483"/>
                  </a:lnTo>
                  <a:lnTo>
                    <a:pt x="1140" y="476"/>
                  </a:lnTo>
                  <a:lnTo>
                    <a:pt x="1116" y="464"/>
                  </a:lnTo>
                  <a:lnTo>
                    <a:pt x="1090" y="452"/>
                  </a:lnTo>
                  <a:lnTo>
                    <a:pt x="1084" y="457"/>
                  </a:lnTo>
                  <a:lnTo>
                    <a:pt x="1081" y="462"/>
                  </a:lnTo>
                  <a:lnTo>
                    <a:pt x="1076" y="468"/>
                  </a:lnTo>
                  <a:lnTo>
                    <a:pt x="1070" y="466"/>
                  </a:lnTo>
                  <a:lnTo>
                    <a:pt x="1063" y="462"/>
                  </a:lnTo>
                  <a:lnTo>
                    <a:pt x="1060" y="461"/>
                  </a:lnTo>
                  <a:lnTo>
                    <a:pt x="1067" y="461"/>
                  </a:lnTo>
                  <a:lnTo>
                    <a:pt x="1072" y="454"/>
                  </a:lnTo>
                  <a:lnTo>
                    <a:pt x="1077" y="450"/>
                  </a:lnTo>
                  <a:lnTo>
                    <a:pt x="1083" y="445"/>
                  </a:lnTo>
                  <a:lnTo>
                    <a:pt x="1088" y="445"/>
                  </a:lnTo>
                  <a:lnTo>
                    <a:pt x="1091" y="443"/>
                  </a:lnTo>
                  <a:lnTo>
                    <a:pt x="1095" y="443"/>
                  </a:lnTo>
                  <a:lnTo>
                    <a:pt x="1098" y="441"/>
                  </a:lnTo>
                  <a:close/>
                  <a:moveTo>
                    <a:pt x="77" y="433"/>
                  </a:moveTo>
                  <a:lnTo>
                    <a:pt x="91" y="438"/>
                  </a:lnTo>
                  <a:lnTo>
                    <a:pt x="91" y="441"/>
                  </a:lnTo>
                  <a:lnTo>
                    <a:pt x="88" y="441"/>
                  </a:lnTo>
                  <a:lnTo>
                    <a:pt x="77" y="445"/>
                  </a:lnTo>
                  <a:lnTo>
                    <a:pt x="67" y="445"/>
                  </a:lnTo>
                  <a:lnTo>
                    <a:pt x="58" y="445"/>
                  </a:lnTo>
                  <a:lnTo>
                    <a:pt x="58" y="438"/>
                  </a:lnTo>
                  <a:lnTo>
                    <a:pt x="63" y="436"/>
                  </a:lnTo>
                  <a:lnTo>
                    <a:pt x="68" y="436"/>
                  </a:lnTo>
                  <a:lnTo>
                    <a:pt x="72" y="435"/>
                  </a:lnTo>
                  <a:lnTo>
                    <a:pt x="77" y="433"/>
                  </a:lnTo>
                  <a:close/>
                  <a:moveTo>
                    <a:pt x="0" y="417"/>
                  </a:moveTo>
                  <a:lnTo>
                    <a:pt x="6" y="419"/>
                  </a:lnTo>
                  <a:lnTo>
                    <a:pt x="13" y="419"/>
                  </a:lnTo>
                  <a:lnTo>
                    <a:pt x="16" y="419"/>
                  </a:lnTo>
                  <a:lnTo>
                    <a:pt x="21" y="421"/>
                  </a:lnTo>
                  <a:lnTo>
                    <a:pt x="27" y="422"/>
                  </a:lnTo>
                  <a:lnTo>
                    <a:pt x="27" y="429"/>
                  </a:lnTo>
                  <a:lnTo>
                    <a:pt x="23" y="429"/>
                  </a:lnTo>
                  <a:lnTo>
                    <a:pt x="18" y="431"/>
                  </a:lnTo>
                  <a:lnTo>
                    <a:pt x="13" y="433"/>
                  </a:lnTo>
                  <a:lnTo>
                    <a:pt x="7" y="433"/>
                  </a:lnTo>
                  <a:lnTo>
                    <a:pt x="0" y="433"/>
                  </a:lnTo>
                  <a:lnTo>
                    <a:pt x="0" y="417"/>
                  </a:lnTo>
                  <a:close/>
                  <a:moveTo>
                    <a:pt x="1152" y="414"/>
                  </a:moveTo>
                  <a:lnTo>
                    <a:pt x="1158" y="417"/>
                  </a:lnTo>
                  <a:lnTo>
                    <a:pt x="1161" y="421"/>
                  </a:lnTo>
                  <a:lnTo>
                    <a:pt x="1165" y="424"/>
                  </a:lnTo>
                  <a:lnTo>
                    <a:pt x="1166" y="429"/>
                  </a:lnTo>
                  <a:lnTo>
                    <a:pt x="1166" y="438"/>
                  </a:lnTo>
                  <a:lnTo>
                    <a:pt x="1159" y="438"/>
                  </a:lnTo>
                  <a:lnTo>
                    <a:pt x="1158" y="433"/>
                  </a:lnTo>
                  <a:lnTo>
                    <a:pt x="1156" y="431"/>
                  </a:lnTo>
                  <a:lnTo>
                    <a:pt x="1154" y="428"/>
                  </a:lnTo>
                  <a:lnTo>
                    <a:pt x="1152" y="424"/>
                  </a:lnTo>
                  <a:lnTo>
                    <a:pt x="1152" y="421"/>
                  </a:lnTo>
                  <a:lnTo>
                    <a:pt x="1152" y="414"/>
                  </a:lnTo>
                  <a:close/>
                  <a:moveTo>
                    <a:pt x="3905" y="407"/>
                  </a:moveTo>
                  <a:lnTo>
                    <a:pt x="3908" y="410"/>
                  </a:lnTo>
                  <a:lnTo>
                    <a:pt x="3910" y="414"/>
                  </a:lnTo>
                  <a:lnTo>
                    <a:pt x="3912" y="417"/>
                  </a:lnTo>
                  <a:lnTo>
                    <a:pt x="3912" y="422"/>
                  </a:lnTo>
                  <a:lnTo>
                    <a:pt x="3912" y="429"/>
                  </a:lnTo>
                  <a:lnTo>
                    <a:pt x="3898" y="464"/>
                  </a:lnTo>
                  <a:lnTo>
                    <a:pt x="3891" y="455"/>
                  </a:lnTo>
                  <a:lnTo>
                    <a:pt x="3888" y="447"/>
                  </a:lnTo>
                  <a:lnTo>
                    <a:pt x="3886" y="433"/>
                  </a:lnTo>
                  <a:lnTo>
                    <a:pt x="3905" y="407"/>
                  </a:lnTo>
                  <a:close/>
                  <a:moveTo>
                    <a:pt x="1144" y="391"/>
                  </a:moveTo>
                  <a:lnTo>
                    <a:pt x="1166" y="391"/>
                  </a:lnTo>
                  <a:lnTo>
                    <a:pt x="1168" y="394"/>
                  </a:lnTo>
                  <a:lnTo>
                    <a:pt x="1172" y="396"/>
                  </a:lnTo>
                  <a:lnTo>
                    <a:pt x="1172" y="398"/>
                  </a:lnTo>
                  <a:lnTo>
                    <a:pt x="1173" y="400"/>
                  </a:lnTo>
                  <a:lnTo>
                    <a:pt x="1173" y="401"/>
                  </a:lnTo>
                  <a:lnTo>
                    <a:pt x="1172" y="403"/>
                  </a:lnTo>
                  <a:lnTo>
                    <a:pt x="1172" y="407"/>
                  </a:lnTo>
                  <a:lnTo>
                    <a:pt x="1166" y="403"/>
                  </a:lnTo>
                  <a:lnTo>
                    <a:pt x="1161" y="401"/>
                  </a:lnTo>
                  <a:lnTo>
                    <a:pt x="1156" y="401"/>
                  </a:lnTo>
                  <a:lnTo>
                    <a:pt x="1152" y="400"/>
                  </a:lnTo>
                  <a:lnTo>
                    <a:pt x="1149" y="400"/>
                  </a:lnTo>
                  <a:lnTo>
                    <a:pt x="1145" y="398"/>
                  </a:lnTo>
                  <a:lnTo>
                    <a:pt x="1144" y="394"/>
                  </a:lnTo>
                  <a:lnTo>
                    <a:pt x="1144" y="391"/>
                  </a:lnTo>
                  <a:close/>
                  <a:moveTo>
                    <a:pt x="4017" y="326"/>
                  </a:moveTo>
                  <a:lnTo>
                    <a:pt x="4020" y="328"/>
                  </a:lnTo>
                  <a:lnTo>
                    <a:pt x="4022" y="328"/>
                  </a:lnTo>
                  <a:lnTo>
                    <a:pt x="4022" y="328"/>
                  </a:lnTo>
                  <a:lnTo>
                    <a:pt x="4022" y="330"/>
                  </a:lnTo>
                  <a:lnTo>
                    <a:pt x="4022" y="330"/>
                  </a:lnTo>
                  <a:lnTo>
                    <a:pt x="4024" y="333"/>
                  </a:lnTo>
                  <a:lnTo>
                    <a:pt x="4024" y="337"/>
                  </a:lnTo>
                  <a:lnTo>
                    <a:pt x="4022" y="342"/>
                  </a:lnTo>
                  <a:lnTo>
                    <a:pt x="4018" y="347"/>
                  </a:lnTo>
                  <a:lnTo>
                    <a:pt x="4017" y="352"/>
                  </a:lnTo>
                  <a:lnTo>
                    <a:pt x="4008" y="352"/>
                  </a:lnTo>
                  <a:lnTo>
                    <a:pt x="4008" y="340"/>
                  </a:lnTo>
                  <a:lnTo>
                    <a:pt x="4011" y="339"/>
                  </a:lnTo>
                  <a:lnTo>
                    <a:pt x="4013" y="335"/>
                  </a:lnTo>
                  <a:lnTo>
                    <a:pt x="4015" y="332"/>
                  </a:lnTo>
                  <a:lnTo>
                    <a:pt x="4017" y="326"/>
                  </a:lnTo>
                  <a:close/>
                  <a:moveTo>
                    <a:pt x="3970" y="279"/>
                  </a:moveTo>
                  <a:lnTo>
                    <a:pt x="3982" y="279"/>
                  </a:lnTo>
                  <a:lnTo>
                    <a:pt x="3982" y="291"/>
                  </a:lnTo>
                  <a:lnTo>
                    <a:pt x="3966" y="291"/>
                  </a:lnTo>
                  <a:lnTo>
                    <a:pt x="3966" y="283"/>
                  </a:lnTo>
                  <a:lnTo>
                    <a:pt x="3970" y="283"/>
                  </a:lnTo>
                  <a:lnTo>
                    <a:pt x="3970" y="279"/>
                  </a:lnTo>
                  <a:close/>
                  <a:moveTo>
                    <a:pt x="2699" y="246"/>
                  </a:moveTo>
                  <a:lnTo>
                    <a:pt x="2708" y="246"/>
                  </a:lnTo>
                  <a:lnTo>
                    <a:pt x="2704" y="251"/>
                  </a:lnTo>
                  <a:lnTo>
                    <a:pt x="2701" y="255"/>
                  </a:lnTo>
                  <a:lnTo>
                    <a:pt x="2697" y="258"/>
                  </a:lnTo>
                  <a:lnTo>
                    <a:pt x="2694" y="262"/>
                  </a:lnTo>
                  <a:lnTo>
                    <a:pt x="2688" y="265"/>
                  </a:lnTo>
                  <a:lnTo>
                    <a:pt x="2685" y="265"/>
                  </a:lnTo>
                  <a:lnTo>
                    <a:pt x="2685" y="267"/>
                  </a:lnTo>
                  <a:lnTo>
                    <a:pt x="2683" y="267"/>
                  </a:lnTo>
                  <a:lnTo>
                    <a:pt x="2680" y="267"/>
                  </a:lnTo>
                  <a:lnTo>
                    <a:pt x="2676" y="269"/>
                  </a:lnTo>
                  <a:lnTo>
                    <a:pt x="2673" y="256"/>
                  </a:lnTo>
                  <a:lnTo>
                    <a:pt x="2680" y="255"/>
                  </a:lnTo>
                  <a:lnTo>
                    <a:pt x="2687" y="251"/>
                  </a:lnTo>
                  <a:lnTo>
                    <a:pt x="2694" y="249"/>
                  </a:lnTo>
                  <a:lnTo>
                    <a:pt x="2699" y="246"/>
                  </a:lnTo>
                  <a:close/>
                  <a:moveTo>
                    <a:pt x="2554" y="241"/>
                  </a:moveTo>
                  <a:lnTo>
                    <a:pt x="2563" y="244"/>
                  </a:lnTo>
                  <a:lnTo>
                    <a:pt x="2573" y="248"/>
                  </a:lnTo>
                  <a:lnTo>
                    <a:pt x="2585" y="251"/>
                  </a:lnTo>
                  <a:lnTo>
                    <a:pt x="2592" y="256"/>
                  </a:lnTo>
                  <a:lnTo>
                    <a:pt x="2564" y="256"/>
                  </a:lnTo>
                  <a:lnTo>
                    <a:pt x="2561" y="255"/>
                  </a:lnTo>
                  <a:lnTo>
                    <a:pt x="2559" y="255"/>
                  </a:lnTo>
                  <a:lnTo>
                    <a:pt x="2556" y="253"/>
                  </a:lnTo>
                  <a:lnTo>
                    <a:pt x="2549" y="253"/>
                  </a:lnTo>
                  <a:lnTo>
                    <a:pt x="2549" y="249"/>
                  </a:lnTo>
                  <a:lnTo>
                    <a:pt x="2551" y="248"/>
                  </a:lnTo>
                  <a:lnTo>
                    <a:pt x="2552" y="246"/>
                  </a:lnTo>
                  <a:lnTo>
                    <a:pt x="2552" y="246"/>
                  </a:lnTo>
                  <a:lnTo>
                    <a:pt x="2552" y="244"/>
                  </a:lnTo>
                  <a:lnTo>
                    <a:pt x="2554" y="241"/>
                  </a:lnTo>
                  <a:close/>
                  <a:moveTo>
                    <a:pt x="2242" y="173"/>
                  </a:moveTo>
                  <a:lnTo>
                    <a:pt x="2266" y="173"/>
                  </a:lnTo>
                  <a:lnTo>
                    <a:pt x="2266" y="176"/>
                  </a:lnTo>
                  <a:lnTo>
                    <a:pt x="2261" y="178"/>
                  </a:lnTo>
                  <a:lnTo>
                    <a:pt x="2259" y="180"/>
                  </a:lnTo>
                  <a:lnTo>
                    <a:pt x="2256" y="181"/>
                  </a:lnTo>
                  <a:lnTo>
                    <a:pt x="2252" y="183"/>
                  </a:lnTo>
                  <a:lnTo>
                    <a:pt x="2247" y="183"/>
                  </a:lnTo>
                  <a:lnTo>
                    <a:pt x="2242" y="173"/>
                  </a:lnTo>
                  <a:close/>
                  <a:moveTo>
                    <a:pt x="2612" y="153"/>
                  </a:moveTo>
                  <a:lnTo>
                    <a:pt x="2610" y="155"/>
                  </a:lnTo>
                  <a:lnTo>
                    <a:pt x="2608" y="157"/>
                  </a:lnTo>
                  <a:lnTo>
                    <a:pt x="2606" y="157"/>
                  </a:lnTo>
                  <a:lnTo>
                    <a:pt x="2606" y="159"/>
                  </a:lnTo>
                  <a:lnTo>
                    <a:pt x="2605" y="160"/>
                  </a:lnTo>
                  <a:lnTo>
                    <a:pt x="2603" y="164"/>
                  </a:lnTo>
                  <a:lnTo>
                    <a:pt x="2606" y="164"/>
                  </a:lnTo>
                  <a:lnTo>
                    <a:pt x="2612" y="162"/>
                  </a:lnTo>
                  <a:lnTo>
                    <a:pt x="2615" y="160"/>
                  </a:lnTo>
                  <a:lnTo>
                    <a:pt x="2619" y="159"/>
                  </a:lnTo>
                  <a:lnTo>
                    <a:pt x="2622" y="157"/>
                  </a:lnTo>
                  <a:lnTo>
                    <a:pt x="2626" y="153"/>
                  </a:lnTo>
                  <a:lnTo>
                    <a:pt x="2612" y="153"/>
                  </a:lnTo>
                  <a:close/>
                  <a:moveTo>
                    <a:pt x="2362" y="153"/>
                  </a:moveTo>
                  <a:lnTo>
                    <a:pt x="2364" y="169"/>
                  </a:lnTo>
                  <a:lnTo>
                    <a:pt x="2366" y="188"/>
                  </a:lnTo>
                  <a:lnTo>
                    <a:pt x="2357" y="188"/>
                  </a:lnTo>
                  <a:lnTo>
                    <a:pt x="2355" y="190"/>
                  </a:lnTo>
                  <a:lnTo>
                    <a:pt x="2352" y="190"/>
                  </a:lnTo>
                  <a:lnTo>
                    <a:pt x="2348" y="190"/>
                  </a:lnTo>
                  <a:lnTo>
                    <a:pt x="2343" y="192"/>
                  </a:lnTo>
                  <a:lnTo>
                    <a:pt x="2341" y="178"/>
                  </a:lnTo>
                  <a:lnTo>
                    <a:pt x="2341" y="164"/>
                  </a:lnTo>
                  <a:lnTo>
                    <a:pt x="2343" y="157"/>
                  </a:lnTo>
                  <a:lnTo>
                    <a:pt x="2346" y="155"/>
                  </a:lnTo>
                  <a:lnTo>
                    <a:pt x="2350" y="153"/>
                  </a:lnTo>
                  <a:lnTo>
                    <a:pt x="2355" y="153"/>
                  </a:lnTo>
                  <a:lnTo>
                    <a:pt x="2362" y="153"/>
                  </a:lnTo>
                  <a:close/>
                  <a:moveTo>
                    <a:pt x="2353" y="119"/>
                  </a:moveTo>
                  <a:lnTo>
                    <a:pt x="2362" y="119"/>
                  </a:lnTo>
                  <a:lnTo>
                    <a:pt x="2360" y="126"/>
                  </a:lnTo>
                  <a:lnTo>
                    <a:pt x="2360" y="131"/>
                  </a:lnTo>
                  <a:lnTo>
                    <a:pt x="2360" y="136"/>
                  </a:lnTo>
                  <a:lnTo>
                    <a:pt x="2359" y="140"/>
                  </a:lnTo>
                  <a:lnTo>
                    <a:pt x="2357" y="145"/>
                  </a:lnTo>
                  <a:lnTo>
                    <a:pt x="2350" y="145"/>
                  </a:lnTo>
                  <a:lnTo>
                    <a:pt x="2350" y="138"/>
                  </a:lnTo>
                  <a:lnTo>
                    <a:pt x="2352" y="131"/>
                  </a:lnTo>
                  <a:lnTo>
                    <a:pt x="2352" y="124"/>
                  </a:lnTo>
                  <a:lnTo>
                    <a:pt x="2353" y="119"/>
                  </a:lnTo>
                  <a:close/>
                  <a:moveTo>
                    <a:pt x="4193" y="71"/>
                  </a:moveTo>
                  <a:lnTo>
                    <a:pt x="4202" y="84"/>
                  </a:lnTo>
                  <a:lnTo>
                    <a:pt x="4210" y="91"/>
                  </a:lnTo>
                  <a:lnTo>
                    <a:pt x="4221" y="94"/>
                  </a:lnTo>
                  <a:lnTo>
                    <a:pt x="4228" y="98"/>
                  </a:lnTo>
                  <a:lnTo>
                    <a:pt x="4235" y="103"/>
                  </a:lnTo>
                  <a:lnTo>
                    <a:pt x="4237" y="106"/>
                  </a:lnTo>
                  <a:lnTo>
                    <a:pt x="4238" y="110"/>
                  </a:lnTo>
                  <a:lnTo>
                    <a:pt x="4238" y="113"/>
                  </a:lnTo>
                  <a:lnTo>
                    <a:pt x="4238" y="119"/>
                  </a:lnTo>
                  <a:lnTo>
                    <a:pt x="4226" y="122"/>
                  </a:lnTo>
                  <a:lnTo>
                    <a:pt x="4217" y="129"/>
                  </a:lnTo>
                  <a:lnTo>
                    <a:pt x="4210" y="136"/>
                  </a:lnTo>
                  <a:lnTo>
                    <a:pt x="4200" y="141"/>
                  </a:lnTo>
                  <a:lnTo>
                    <a:pt x="4196" y="136"/>
                  </a:lnTo>
                  <a:lnTo>
                    <a:pt x="4193" y="134"/>
                  </a:lnTo>
                  <a:lnTo>
                    <a:pt x="4190" y="133"/>
                  </a:lnTo>
                  <a:lnTo>
                    <a:pt x="4186" y="134"/>
                  </a:lnTo>
                  <a:lnTo>
                    <a:pt x="4183" y="136"/>
                  </a:lnTo>
                  <a:lnTo>
                    <a:pt x="4181" y="140"/>
                  </a:lnTo>
                  <a:lnTo>
                    <a:pt x="4177" y="141"/>
                  </a:lnTo>
                  <a:lnTo>
                    <a:pt x="4183" y="162"/>
                  </a:lnTo>
                  <a:lnTo>
                    <a:pt x="4184" y="178"/>
                  </a:lnTo>
                  <a:lnTo>
                    <a:pt x="4184" y="190"/>
                  </a:lnTo>
                  <a:lnTo>
                    <a:pt x="4183" y="202"/>
                  </a:lnTo>
                  <a:lnTo>
                    <a:pt x="4179" y="215"/>
                  </a:lnTo>
                  <a:lnTo>
                    <a:pt x="4176" y="232"/>
                  </a:lnTo>
                  <a:lnTo>
                    <a:pt x="4174" y="253"/>
                  </a:lnTo>
                  <a:lnTo>
                    <a:pt x="4151" y="265"/>
                  </a:lnTo>
                  <a:lnTo>
                    <a:pt x="4125" y="277"/>
                  </a:lnTo>
                  <a:lnTo>
                    <a:pt x="4100" y="288"/>
                  </a:lnTo>
                  <a:lnTo>
                    <a:pt x="4095" y="279"/>
                  </a:lnTo>
                  <a:lnTo>
                    <a:pt x="4090" y="272"/>
                  </a:lnTo>
                  <a:lnTo>
                    <a:pt x="4088" y="279"/>
                  </a:lnTo>
                  <a:lnTo>
                    <a:pt x="4088" y="283"/>
                  </a:lnTo>
                  <a:lnTo>
                    <a:pt x="4087" y="288"/>
                  </a:lnTo>
                  <a:lnTo>
                    <a:pt x="4085" y="291"/>
                  </a:lnTo>
                  <a:lnTo>
                    <a:pt x="4080" y="291"/>
                  </a:lnTo>
                  <a:lnTo>
                    <a:pt x="4076" y="291"/>
                  </a:lnTo>
                  <a:lnTo>
                    <a:pt x="4074" y="293"/>
                  </a:lnTo>
                  <a:lnTo>
                    <a:pt x="4073" y="293"/>
                  </a:lnTo>
                  <a:lnTo>
                    <a:pt x="4071" y="295"/>
                  </a:lnTo>
                  <a:lnTo>
                    <a:pt x="4069" y="297"/>
                  </a:lnTo>
                  <a:lnTo>
                    <a:pt x="4064" y="297"/>
                  </a:lnTo>
                  <a:lnTo>
                    <a:pt x="4059" y="298"/>
                  </a:lnTo>
                  <a:lnTo>
                    <a:pt x="4057" y="295"/>
                  </a:lnTo>
                  <a:lnTo>
                    <a:pt x="4057" y="290"/>
                  </a:lnTo>
                  <a:lnTo>
                    <a:pt x="4057" y="288"/>
                  </a:lnTo>
                  <a:lnTo>
                    <a:pt x="4057" y="284"/>
                  </a:lnTo>
                  <a:lnTo>
                    <a:pt x="4057" y="283"/>
                  </a:lnTo>
                  <a:lnTo>
                    <a:pt x="4053" y="283"/>
                  </a:lnTo>
                  <a:lnTo>
                    <a:pt x="4050" y="281"/>
                  </a:lnTo>
                  <a:lnTo>
                    <a:pt x="4043" y="279"/>
                  </a:lnTo>
                  <a:lnTo>
                    <a:pt x="4043" y="283"/>
                  </a:lnTo>
                  <a:lnTo>
                    <a:pt x="4046" y="288"/>
                  </a:lnTo>
                  <a:lnTo>
                    <a:pt x="4050" y="290"/>
                  </a:lnTo>
                  <a:lnTo>
                    <a:pt x="4050" y="293"/>
                  </a:lnTo>
                  <a:lnTo>
                    <a:pt x="4050" y="298"/>
                  </a:lnTo>
                  <a:lnTo>
                    <a:pt x="4052" y="307"/>
                  </a:lnTo>
                  <a:lnTo>
                    <a:pt x="4046" y="312"/>
                  </a:lnTo>
                  <a:lnTo>
                    <a:pt x="4043" y="319"/>
                  </a:lnTo>
                  <a:lnTo>
                    <a:pt x="4039" y="326"/>
                  </a:lnTo>
                  <a:lnTo>
                    <a:pt x="4027" y="326"/>
                  </a:lnTo>
                  <a:lnTo>
                    <a:pt x="4025" y="312"/>
                  </a:lnTo>
                  <a:lnTo>
                    <a:pt x="4024" y="305"/>
                  </a:lnTo>
                  <a:lnTo>
                    <a:pt x="4020" y="298"/>
                  </a:lnTo>
                  <a:lnTo>
                    <a:pt x="4017" y="288"/>
                  </a:lnTo>
                  <a:lnTo>
                    <a:pt x="4027" y="288"/>
                  </a:lnTo>
                  <a:lnTo>
                    <a:pt x="4039" y="272"/>
                  </a:lnTo>
                  <a:lnTo>
                    <a:pt x="4055" y="258"/>
                  </a:lnTo>
                  <a:lnTo>
                    <a:pt x="4074" y="249"/>
                  </a:lnTo>
                  <a:lnTo>
                    <a:pt x="4081" y="248"/>
                  </a:lnTo>
                  <a:lnTo>
                    <a:pt x="4088" y="248"/>
                  </a:lnTo>
                  <a:lnTo>
                    <a:pt x="4094" y="249"/>
                  </a:lnTo>
                  <a:lnTo>
                    <a:pt x="4097" y="249"/>
                  </a:lnTo>
                  <a:lnTo>
                    <a:pt x="4100" y="249"/>
                  </a:lnTo>
                  <a:lnTo>
                    <a:pt x="4104" y="244"/>
                  </a:lnTo>
                  <a:lnTo>
                    <a:pt x="4107" y="239"/>
                  </a:lnTo>
                  <a:lnTo>
                    <a:pt x="4109" y="234"/>
                  </a:lnTo>
                  <a:lnTo>
                    <a:pt x="4111" y="230"/>
                  </a:lnTo>
                  <a:lnTo>
                    <a:pt x="4114" y="225"/>
                  </a:lnTo>
                  <a:lnTo>
                    <a:pt x="4120" y="222"/>
                  </a:lnTo>
                  <a:lnTo>
                    <a:pt x="4121" y="225"/>
                  </a:lnTo>
                  <a:lnTo>
                    <a:pt x="4123" y="227"/>
                  </a:lnTo>
                  <a:lnTo>
                    <a:pt x="4125" y="227"/>
                  </a:lnTo>
                  <a:lnTo>
                    <a:pt x="4125" y="227"/>
                  </a:lnTo>
                  <a:lnTo>
                    <a:pt x="4127" y="227"/>
                  </a:lnTo>
                  <a:lnTo>
                    <a:pt x="4128" y="225"/>
                  </a:lnTo>
                  <a:lnTo>
                    <a:pt x="4142" y="213"/>
                  </a:lnTo>
                  <a:lnTo>
                    <a:pt x="4151" y="202"/>
                  </a:lnTo>
                  <a:lnTo>
                    <a:pt x="4155" y="190"/>
                  </a:lnTo>
                  <a:lnTo>
                    <a:pt x="4158" y="176"/>
                  </a:lnTo>
                  <a:lnTo>
                    <a:pt x="4163" y="164"/>
                  </a:lnTo>
                  <a:lnTo>
                    <a:pt x="4174" y="148"/>
                  </a:lnTo>
                  <a:lnTo>
                    <a:pt x="4167" y="148"/>
                  </a:lnTo>
                  <a:lnTo>
                    <a:pt x="4162" y="145"/>
                  </a:lnTo>
                  <a:lnTo>
                    <a:pt x="4160" y="141"/>
                  </a:lnTo>
                  <a:lnTo>
                    <a:pt x="4158" y="138"/>
                  </a:lnTo>
                  <a:lnTo>
                    <a:pt x="4158" y="131"/>
                  </a:lnTo>
                  <a:lnTo>
                    <a:pt x="4158" y="122"/>
                  </a:lnTo>
                  <a:lnTo>
                    <a:pt x="4160" y="120"/>
                  </a:lnTo>
                  <a:lnTo>
                    <a:pt x="4160" y="120"/>
                  </a:lnTo>
                  <a:lnTo>
                    <a:pt x="4162" y="119"/>
                  </a:lnTo>
                  <a:lnTo>
                    <a:pt x="4162" y="117"/>
                  </a:lnTo>
                  <a:lnTo>
                    <a:pt x="4162" y="115"/>
                  </a:lnTo>
                  <a:lnTo>
                    <a:pt x="4169" y="113"/>
                  </a:lnTo>
                  <a:lnTo>
                    <a:pt x="4174" y="113"/>
                  </a:lnTo>
                  <a:lnTo>
                    <a:pt x="4177" y="112"/>
                  </a:lnTo>
                  <a:lnTo>
                    <a:pt x="4181" y="112"/>
                  </a:lnTo>
                  <a:lnTo>
                    <a:pt x="4181" y="94"/>
                  </a:lnTo>
                  <a:lnTo>
                    <a:pt x="4184" y="80"/>
                  </a:lnTo>
                  <a:lnTo>
                    <a:pt x="4193" y="71"/>
                  </a:lnTo>
                  <a:close/>
                  <a:moveTo>
                    <a:pt x="2414" y="68"/>
                  </a:moveTo>
                  <a:lnTo>
                    <a:pt x="2413" y="70"/>
                  </a:lnTo>
                  <a:lnTo>
                    <a:pt x="2411" y="70"/>
                  </a:lnTo>
                  <a:lnTo>
                    <a:pt x="2409" y="70"/>
                  </a:lnTo>
                  <a:lnTo>
                    <a:pt x="2409" y="71"/>
                  </a:lnTo>
                  <a:lnTo>
                    <a:pt x="2407" y="71"/>
                  </a:lnTo>
                  <a:lnTo>
                    <a:pt x="2404" y="75"/>
                  </a:lnTo>
                  <a:lnTo>
                    <a:pt x="2400" y="77"/>
                  </a:lnTo>
                  <a:lnTo>
                    <a:pt x="2400" y="78"/>
                  </a:lnTo>
                  <a:lnTo>
                    <a:pt x="2400" y="82"/>
                  </a:lnTo>
                  <a:lnTo>
                    <a:pt x="2400" y="85"/>
                  </a:lnTo>
                  <a:lnTo>
                    <a:pt x="2400" y="91"/>
                  </a:lnTo>
                  <a:lnTo>
                    <a:pt x="2414" y="105"/>
                  </a:lnTo>
                  <a:lnTo>
                    <a:pt x="2427" y="120"/>
                  </a:lnTo>
                  <a:lnTo>
                    <a:pt x="2439" y="138"/>
                  </a:lnTo>
                  <a:lnTo>
                    <a:pt x="2453" y="138"/>
                  </a:lnTo>
                  <a:lnTo>
                    <a:pt x="2453" y="148"/>
                  </a:lnTo>
                  <a:lnTo>
                    <a:pt x="2467" y="153"/>
                  </a:lnTo>
                  <a:lnTo>
                    <a:pt x="2477" y="160"/>
                  </a:lnTo>
                  <a:lnTo>
                    <a:pt x="2488" y="169"/>
                  </a:lnTo>
                  <a:lnTo>
                    <a:pt x="2488" y="173"/>
                  </a:lnTo>
                  <a:lnTo>
                    <a:pt x="2484" y="173"/>
                  </a:lnTo>
                  <a:lnTo>
                    <a:pt x="2481" y="173"/>
                  </a:lnTo>
                  <a:lnTo>
                    <a:pt x="2477" y="173"/>
                  </a:lnTo>
                  <a:lnTo>
                    <a:pt x="2475" y="173"/>
                  </a:lnTo>
                  <a:lnTo>
                    <a:pt x="2472" y="171"/>
                  </a:lnTo>
                  <a:lnTo>
                    <a:pt x="2467" y="169"/>
                  </a:lnTo>
                  <a:lnTo>
                    <a:pt x="2462" y="169"/>
                  </a:lnTo>
                  <a:lnTo>
                    <a:pt x="2462" y="174"/>
                  </a:lnTo>
                  <a:lnTo>
                    <a:pt x="2463" y="178"/>
                  </a:lnTo>
                  <a:lnTo>
                    <a:pt x="2465" y="181"/>
                  </a:lnTo>
                  <a:lnTo>
                    <a:pt x="2465" y="183"/>
                  </a:lnTo>
                  <a:lnTo>
                    <a:pt x="2467" y="187"/>
                  </a:lnTo>
                  <a:lnTo>
                    <a:pt x="2468" y="192"/>
                  </a:lnTo>
                  <a:lnTo>
                    <a:pt x="2463" y="195"/>
                  </a:lnTo>
                  <a:lnTo>
                    <a:pt x="2460" y="199"/>
                  </a:lnTo>
                  <a:lnTo>
                    <a:pt x="2456" y="204"/>
                  </a:lnTo>
                  <a:lnTo>
                    <a:pt x="2453" y="211"/>
                  </a:lnTo>
                  <a:lnTo>
                    <a:pt x="2442" y="211"/>
                  </a:lnTo>
                  <a:lnTo>
                    <a:pt x="2442" y="234"/>
                  </a:lnTo>
                  <a:lnTo>
                    <a:pt x="2434" y="234"/>
                  </a:lnTo>
                  <a:lnTo>
                    <a:pt x="2425" y="227"/>
                  </a:lnTo>
                  <a:lnTo>
                    <a:pt x="2414" y="223"/>
                  </a:lnTo>
                  <a:lnTo>
                    <a:pt x="2406" y="218"/>
                  </a:lnTo>
                  <a:lnTo>
                    <a:pt x="2400" y="206"/>
                  </a:lnTo>
                  <a:lnTo>
                    <a:pt x="2414" y="208"/>
                  </a:lnTo>
                  <a:lnTo>
                    <a:pt x="2428" y="206"/>
                  </a:lnTo>
                  <a:lnTo>
                    <a:pt x="2439" y="202"/>
                  </a:lnTo>
                  <a:lnTo>
                    <a:pt x="2446" y="195"/>
                  </a:lnTo>
                  <a:lnTo>
                    <a:pt x="2448" y="194"/>
                  </a:lnTo>
                  <a:lnTo>
                    <a:pt x="2448" y="192"/>
                  </a:lnTo>
                  <a:lnTo>
                    <a:pt x="2449" y="190"/>
                  </a:lnTo>
                  <a:lnTo>
                    <a:pt x="2449" y="187"/>
                  </a:lnTo>
                  <a:lnTo>
                    <a:pt x="2449" y="183"/>
                  </a:lnTo>
                  <a:lnTo>
                    <a:pt x="2423" y="164"/>
                  </a:lnTo>
                  <a:lnTo>
                    <a:pt x="2395" y="145"/>
                  </a:lnTo>
                  <a:lnTo>
                    <a:pt x="2386" y="134"/>
                  </a:lnTo>
                  <a:lnTo>
                    <a:pt x="2378" y="124"/>
                  </a:lnTo>
                  <a:lnTo>
                    <a:pt x="2371" y="112"/>
                  </a:lnTo>
                  <a:lnTo>
                    <a:pt x="2360" y="101"/>
                  </a:lnTo>
                  <a:lnTo>
                    <a:pt x="2346" y="96"/>
                  </a:lnTo>
                  <a:lnTo>
                    <a:pt x="2334" y="106"/>
                  </a:lnTo>
                  <a:lnTo>
                    <a:pt x="2318" y="115"/>
                  </a:lnTo>
                  <a:lnTo>
                    <a:pt x="2299" y="119"/>
                  </a:lnTo>
                  <a:lnTo>
                    <a:pt x="2297" y="115"/>
                  </a:lnTo>
                  <a:lnTo>
                    <a:pt x="2296" y="112"/>
                  </a:lnTo>
                  <a:lnTo>
                    <a:pt x="2294" y="110"/>
                  </a:lnTo>
                  <a:lnTo>
                    <a:pt x="2290" y="110"/>
                  </a:lnTo>
                  <a:lnTo>
                    <a:pt x="2289" y="110"/>
                  </a:lnTo>
                  <a:lnTo>
                    <a:pt x="2285" y="112"/>
                  </a:lnTo>
                  <a:lnTo>
                    <a:pt x="2276" y="119"/>
                  </a:lnTo>
                  <a:lnTo>
                    <a:pt x="2273" y="129"/>
                  </a:lnTo>
                  <a:lnTo>
                    <a:pt x="2271" y="140"/>
                  </a:lnTo>
                  <a:lnTo>
                    <a:pt x="2266" y="148"/>
                  </a:lnTo>
                  <a:lnTo>
                    <a:pt x="2247" y="148"/>
                  </a:lnTo>
                  <a:lnTo>
                    <a:pt x="2240" y="157"/>
                  </a:lnTo>
                  <a:lnTo>
                    <a:pt x="2235" y="167"/>
                  </a:lnTo>
                  <a:lnTo>
                    <a:pt x="2231" y="180"/>
                  </a:lnTo>
                  <a:lnTo>
                    <a:pt x="2229" y="181"/>
                  </a:lnTo>
                  <a:lnTo>
                    <a:pt x="2229" y="185"/>
                  </a:lnTo>
                  <a:lnTo>
                    <a:pt x="2231" y="187"/>
                  </a:lnTo>
                  <a:lnTo>
                    <a:pt x="2233" y="188"/>
                  </a:lnTo>
                  <a:lnTo>
                    <a:pt x="2236" y="192"/>
                  </a:lnTo>
                  <a:lnTo>
                    <a:pt x="2238" y="195"/>
                  </a:lnTo>
                  <a:lnTo>
                    <a:pt x="2233" y="195"/>
                  </a:lnTo>
                  <a:lnTo>
                    <a:pt x="2231" y="197"/>
                  </a:lnTo>
                  <a:lnTo>
                    <a:pt x="2229" y="197"/>
                  </a:lnTo>
                  <a:lnTo>
                    <a:pt x="2228" y="199"/>
                  </a:lnTo>
                  <a:lnTo>
                    <a:pt x="2226" y="201"/>
                  </a:lnTo>
                  <a:lnTo>
                    <a:pt x="2222" y="202"/>
                  </a:lnTo>
                  <a:lnTo>
                    <a:pt x="2222" y="206"/>
                  </a:lnTo>
                  <a:lnTo>
                    <a:pt x="2222" y="206"/>
                  </a:lnTo>
                  <a:lnTo>
                    <a:pt x="2222" y="208"/>
                  </a:lnTo>
                  <a:lnTo>
                    <a:pt x="2222" y="208"/>
                  </a:lnTo>
                  <a:lnTo>
                    <a:pt x="2222" y="209"/>
                  </a:lnTo>
                  <a:lnTo>
                    <a:pt x="2222" y="215"/>
                  </a:lnTo>
                  <a:lnTo>
                    <a:pt x="2210" y="216"/>
                  </a:lnTo>
                  <a:lnTo>
                    <a:pt x="2205" y="220"/>
                  </a:lnTo>
                  <a:lnTo>
                    <a:pt x="2201" y="223"/>
                  </a:lnTo>
                  <a:lnTo>
                    <a:pt x="2198" y="229"/>
                  </a:lnTo>
                  <a:lnTo>
                    <a:pt x="2193" y="234"/>
                  </a:lnTo>
                  <a:lnTo>
                    <a:pt x="2187" y="236"/>
                  </a:lnTo>
                  <a:lnTo>
                    <a:pt x="2184" y="236"/>
                  </a:lnTo>
                  <a:lnTo>
                    <a:pt x="2179" y="234"/>
                  </a:lnTo>
                  <a:lnTo>
                    <a:pt x="2175" y="232"/>
                  </a:lnTo>
                  <a:lnTo>
                    <a:pt x="2172" y="230"/>
                  </a:lnTo>
                  <a:lnTo>
                    <a:pt x="2170" y="230"/>
                  </a:lnTo>
                  <a:lnTo>
                    <a:pt x="2167" y="232"/>
                  </a:lnTo>
                  <a:lnTo>
                    <a:pt x="2163" y="234"/>
                  </a:lnTo>
                  <a:lnTo>
                    <a:pt x="2160" y="236"/>
                  </a:lnTo>
                  <a:lnTo>
                    <a:pt x="2154" y="237"/>
                  </a:lnTo>
                  <a:lnTo>
                    <a:pt x="2154" y="246"/>
                  </a:lnTo>
                  <a:lnTo>
                    <a:pt x="2203" y="253"/>
                  </a:lnTo>
                  <a:lnTo>
                    <a:pt x="2217" y="246"/>
                  </a:lnTo>
                  <a:lnTo>
                    <a:pt x="2231" y="237"/>
                  </a:lnTo>
                  <a:lnTo>
                    <a:pt x="2242" y="230"/>
                  </a:lnTo>
                  <a:lnTo>
                    <a:pt x="2257" y="227"/>
                  </a:lnTo>
                  <a:lnTo>
                    <a:pt x="2280" y="223"/>
                  </a:lnTo>
                  <a:lnTo>
                    <a:pt x="2304" y="222"/>
                  </a:lnTo>
                  <a:lnTo>
                    <a:pt x="2331" y="222"/>
                  </a:lnTo>
                  <a:lnTo>
                    <a:pt x="2353" y="222"/>
                  </a:lnTo>
                  <a:lnTo>
                    <a:pt x="2372" y="223"/>
                  </a:lnTo>
                  <a:lnTo>
                    <a:pt x="2381" y="225"/>
                  </a:lnTo>
                  <a:lnTo>
                    <a:pt x="2385" y="225"/>
                  </a:lnTo>
                  <a:lnTo>
                    <a:pt x="2379" y="241"/>
                  </a:lnTo>
                  <a:lnTo>
                    <a:pt x="2376" y="258"/>
                  </a:lnTo>
                  <a:lnTo>
                    <a:pt x="2372" y="276"/>
                  </a:lnTo>
                  <a:lnTo>
                    <a:pt x="2378" y="279"/>
                  </a:lnTo>
                  <a:lnTo>
                    <a:pt x="2379" y="283"/>
                  </a:lnTo>
                  <a:lnTo>
                    <a:pt x="2383" y="286"/>
                  </a:lnTo>
                  <a:lnTo>
                    <a:pt x="2385" y="288"/>
                  </a:lnTo>
                  <a:lnTo>
                    <a:pt x="2388" y="291"/>
                  </a:lnTo>
                  <a:lnTo>
                    <a:pt x="2400" y="295"/>
                  </a:lnTo>
                  <a:lnTo>
                    <a:pt x="2414" y="295"/>
                  </a:lnTo>
                  <a:lnTo>
                    <a:pt x="2428" y="297"/>
                  </a:lnTo>
                  <a:lnTo>
                    <a:pt x="2442" y="304"/>
                  </a:lnTo>
                  <a:lnTo>
                    <a:pt x="2446" y="318"/>
                  </a:lnTo>
                  <a:lnTo>
                    <a:pt x="2453" y="321"/>
                  </a:lnTo>
                  <a:lnTo>
                    <a:pt x="2463" y="325"/>
                  </a:lnTo>
                  <a:lnTo>
                    <a:pt x="2477" y="328"/>
                  </a:lnTo>
                  <a:lnTo>
                    <a:pt x="2489" y="332"/>
                  </a:lnTo>
                  <a:lnTo>
                    <a:pt x="2496" y="333"/>
                  </a:lnTo>
                  <a:lnTo>
                    <a:pt x="2498" y="323"/>
                  </a:lnTo>
                  <a:lnTo>
                    <a:pt x="2502" y="314"/>
                  </a:lnTo>
                  <a:lnTo>
                    <a:pt x="2505" y="305"/>
                  </a:lnTo>
                  <a:lnTo>
                    <a:pt x="2516" y="298"/>
                  </a:lnTo>
                  <a:lnTo>
                    <a:pt x="2531" y="295"/>
                  </a:lnTo>
                  <a:lnTo>
                    <a:pt x="2545" y="298"/>
                  </a:lnTo>
                  <a:lnTo>
                    <a:pt x="2559" y="305"/>
                  </a:lnTo>
                  <a:lnTo>
                    <a:pt x="2573" y="311"/>
                  </a:lnTo>
                  <a:lnTo>
                    <a:pt x="2580" y="312"/>
                  </a:lnTo>
                  <a:lnTo>
                    <a:pt x="2594" y="314"/>
                  </a:lnTo>
                  <a:lnTo>
                    <a:pt x="2608" y="318"/>
                  </a:lnTo>
                  <a:lnTo>
                    <a:pt x="2622" y="319"/>
                  </a:lnTo>
                  <a:lnTo>
                    <a:pt x="2633" y="321"/>
                  </a:lnTo>
                  <a:lnTo>
                    <a:pt x="2638" y="323"/>
                  </a:lnTo>
                  <a:lnTo>
                    <a:pt x="2641" y="321"/>
                  </a:lnTo>
                  <a:lnTo>
                    <a:pt x="2643" y="318"/>
                  </a:lnTo>
                  <a:lnTo>
                    <a:pt x="2645" y="316"/>
                  </a:lnTo>
                  <a:lnTo>
                    <a:pt x="2648" y="312"/>
                  </a:lnTo>
                  <a:lnTo>
                    <a:pt x="2652" y="311"/>
                  </a:lnTo>
                  <a:lnTo>
                    <a:pt x="2655" y="311"/>
                  </a:lnTo>
                  <a:lnTo>
                    <a:pt x="2660" y="311"/>
                  </a:lnTo>
                  <a:lnTo>
                    <a:pt x="2673" y="314"/>
                  </a:lnTo>
                  <a:lnTo>
                    <a:pt x="2683" y="319"/>
                  </a:lnTo>
                  <a:lnTo>
                    <a:pt x="2695" y="318"/>
                  </a:lnTo>
                  <a:lnTo>
                    <a:pt x="2708" y="314"/>
                  </a:lnTo>
                  <a:lnTo>
                    <a:pt x="2709" y="300"/>
                  </a:lnTo>
                  <a:lnTo>
                    <a:pt x="2716" y="283"/>
                  </a:lnTo>
                  <a:lnTo>
                    <a:pt x="2722" y="267"/>
                  </a:lnTo>
                  <a:lnTo>
                    <a:pt x="2725" y="253"/>
                  </a:lnTo>
                  <a:lnTo>
                    <a:pt x="2722" y="241"/>
                  </a:lnTo>
                  <a:lnTo>
                    <a:pt x="2720" y="237"/>
                  </a:lnTo>
                  <a:lnTo>
                    <a:pt x="2720" y="234"/>
                  </a:lnTo>
                  <a:lnTo>
                    <a:pt x="2718" y="232"/>
                  </a:lnTo>
                  <a:lnTo>
                    <a:pt x="2716" y="230"/>
                  </a:lnTo>
                  <a:lnTo>
                    <a:pt x="2713" y="230"/>
                  </a:lnTo>
                  <a:lnTo>
                    <a:pt x="2709" y="230"/>
                  </a:lnTo>
                  <a:lnTo>
                    <a:pt x="2702" y="230"/>
                  </a:lnTo>
                  <a:lnTo>
                    <a:pt x="2694" y="237"/>
                  </a:lnTo>
                  <a:lnTo>
                    <a:pt x="2687" y="239"/>
                  </a:lnTo>
                  <a:lnTo>
                    <a:pt x="2680" y="237"/>
                  </a:lnTo>
                  <a:lnTo>
                    <a:pt x="2673" y="234"/>
                  </a:lnTo>
                  <a:lnTo>
                    <a:pt x="2664" y="230"/>
                  </a:lnTo>
                  <a:lnTo>
                    <a:pt x="2659" y="229"/>
                  </a:lnTo>
                  <a:lnTo>
                    <a:pt x="2655" y="230"/>
                  </a:lnTo>
                  <a:lnTo>
                    <a:pt x="2650" y="232"/>
                  </a:lnTo>
                  <a:lnTo>
                    <a:pt x="2648" y="236"/>
                  </a:lnTo>
                  <a:lnTo>
                    <a:pt x="2645" y="239"/>
                  </a:lnTo>
                  <a:lnTo>
                    <a:pt x="2641" y="241"/>
                  </a:lnTo>
                  <a:lnTo>
                    <a:pt x="2626" y="237"/>
                  </a:lnTo>
                  <a:lnTo>
                    <a:pt x="2610" y="227"/>
                  </a:lnTo>
                  <a:lnTo>
                    <a:pt x="2598" y="211"/>
                  </a:lnTo>
                  <a:lnTo>
                    <a:pt x="2592" y="195"/>
                  </a:lnTo>
                  <a:lnTo>
                    <a:pt x="2592" y="192"/>
                  </a:lnTo>
                  <a:lnTo>
                    <a:pt x="2592" y="188"/>
                  </a:lnTo>
                  <a:lnTo>
                    <a:pt x="2592" y="185"/>
                  </a:lnTo>
                  <a:lnTo>
                    <a:pt x="2592" y="181"/>
                  </a:lnTo>
                  <a:lnTo>
                    <a:pt x="2592" y="178"/>
                  </a:lnTo>
                  <a:lnTo>
                    <a:pt x="2594" y="174"/>
                  </a:lnTo>
                  <a:lnTo>
                    <a:pt x="2596" y="169"/>
                  </a:lnTo>
                  <a:lnTo>
                    <a:pt x="2592" y="166"/>
                  </a:lnTo>
                  <a:lnTo>
                    <a:pt x="2589" y="164"/>
                  </a:lnTo>
                  <a:lnTo>
                    <a:pt x="2587" y="162"/>
                  </a:lnTo>
                  <a:lnTo>
                    <a:pt x="2585" y="160"/>
                  </a:lnTo>
                  <a:lnTo>
                    <a:pt x="2582" y="159"/>
                  </a:lnTo>
                  <a:lnTo>
                    <a:pt x="2577" y="157"/>
                  </a:lnTo>
                  <a:lnTo>
                    <a:pt x="2575" y="155"/>
                  </a:lnTo>
                  <a:lnTo>
                    <a:pt x="2573" y="155"/>
                  </a:lnTo>
                  <a:lnTo>
                    <a:pt x="2571" y="153"/>
                  </a:lnTo>
                  <a:lnTo>
                    <a:pt x="2568" y="153"/>
                  </a:lnTo>
                  <a:lnTo>
                    <a:pt x="2564" y="153"/>
                  </a:lnTo>
                  <a:lnTo>
                    <a:pt x="2564" y="157"/>
                  </a:lnTo>
                  <a:lnTo>
                    <a:pt x="2561" y="157"/>
                  </a:lnTo>
                  <a:lnTo>
                    <a:pt x="2561" y="162"/>
                  </a:lnTo>
                  <a:lnTo>
                    <a:pt x="2563" y="166"/>
                  </a:lnTo>
                  <a:lnTo>
                    <a:pt x="2563" y="167"/>
                  </a:lnTo>
                  <a:lnTo>
                    <a:pt x="2563" y="169"/>
                  </a:lnTo>
                  <a:lnTo>
                    <a:pt x="2561" y="171"/>
                  </a:lnTo>
                  <a:lnTo>
                    <a:pt x="2559" y="171"/>
                  </a:lnTo>
                  <a:lnTo>
                    <a:pt x="2556" y="171"/>
                  </a:lnTo>
                  <a:lnTo>
                    <a:pt x="2549" y="173"/>
                  </a:lnTo>
                  <a:lnTo>
                    <a:pt x="2547" y="169"/>
                  </a:lnTo>
                  <a:lnTo>
                    <a:pt x="2545" y="167"/>
                  </a:lnTo>
                  <a:lnTo>
                    <a:pt x="2545" y="166"/>
                  </a:lnTo>
                  <a:lnTo>
                    <a:pt x="2542" y="164"/>
                  </a:lnTo>
                  <a:lnTo>
                    <a:pt x="2542" y="169"/>
                  </a:lnTo>
                  <a:lnTo>
                    <a:pt x="2551" y="180"/>
                  </a:lnTo>
                  <a:lnTo>
                    <a:pt x="2558" y="195"/>
                  </a:lnTo>
                  <a:lnTo>
                    <a:pt x="2561" y="211"/>
                  </a:lnTo>
                  <a:lnTo>
                    <a:pt x="2556" y="215"/>
                  </a:lnTo>
                  <a:lnTo>
                    <a:pt x="2552" y="216"/>
                  </a:lnTo>
                  <a:lnTo>
                    <a:pt x="2551" y="220"/>
                  </a:lnTo>
                  <a:lnTo>
                    <a:pt x="2549" y="223"/>
                  </a:lnTo>
                  <a:lnTo>
                    <a:pt x="2549" y="225"/>
                  </a:lnTo>
                  <a:lnTo>
                    <a:pt x="2547" y="229"/>
                  </a:lnTo>
                  <a:lnTo>
                    <a:pt x="2545" y="230"/>
                  </a:lnTo>
                  <a:lnTo>
                    <a:pt x="2540" y="232"/>
                  </a:lnTo>
                  <a:lnTo>
                    <a:pt x="2535" y="234"/>
                  </a:lnTo>
                  <a:lnTo>
                    <a:pt x="2533" y="232"/>
                  </a:lnTo>
                  <a:lnTo>
                    <a:pt x="2531" y="232"/>
                  </a:lnTo>
                  <a:lnTo>
                    <a:pt x="2531" y="232"/>
                  </a:lnTo>
                  <a:lnTo>
                    <a:pt x="2530" y="230"/>
                  </a:lnTo>
                  <a:lnTo>
                    <a:pt x="2526" y="230"/>
                  </a:lnTo>
                  <a:lnTo>
                    <a:pt x="2510" y="183"/>
                  </a:lnTo>
                  <a:lnTo>
                    <a:pt x="2507" y="181"/>
                  </a:lnTo>
                  <a:lnTo>
                    <a:pt x="2503" y="178"/>
                  </a:lnTo>
                  <a:lnTo>
                    <a:pt x="2498" y="174"/>
                  </a:lnTo>
                  <a:lnTo>
                    <a:pt x="2495" y="173"/>
                  </a:lnTo>
                  <a:lnTo>
                    <a:pt x="2491" y="169"/>
                  </a:lnTo>
                  <a:lnTo>
                    <a:pt x="2489" y="159"/>
                  </a:lnTo>
                  <a:lnTo>
                    <a:pt x="2491" y="150"/>
                  </a:lnTo>
                  <a:lnTo>
                    <a:pt x="2493" y="143"/>
                  </a:lnTo>
                  <a:lnTo>
                    <a:pt x="2493" y="136"/>
                  </a:lnTo>
                  <a:lnTo>
                    <a:pt x="2488" y="131"/>
                  </a:lnTo>
                  <a:lnTo>
                    <a:pt x="2475" y="122"/>
                  </a:lnTo>
                  <a:lnTo>
                    <a:pt x="2465" y="117"/>
                  </a:lnTo>
                  <a:lnTo>
                    <a:pt x="2456" y="115"/>
                  </a:lnTo>
                  <a:lnTo>
                    <a:pt x="2448" y="110"/>
                  </a:lnTo>
                  <a:lnTo>
                    <a:pt x="2441" y="99"/>
                  </a:lnTo>
                  <a:lnTo>
                    <a:pt x="2434" y="80"/>
                  </a:lnTo>
                  <a:lnTo>
                    <a:pt x="2420" y="84"/>
                  </a:lnTo>
                  <a:lnTo>
                    <a:pt x="2418" y="78"/>
                  </a:lnTo>
                  <a:lnTo>
                    <a:pt x="2418" y="75"/>
                  </a:lnTo>
                  <a:lnTo>
                    <a:pt x="2416" y="71"/>
                  </a:lnTo>
                  <a:lnTo>
                    <a:pt x="2414" y="68"/>
                  </a:lnTo>
                  <a:close/>
                  <a:moveTo>
                    <a:pt x="1217" y="64"/>
                  </a:moveTo>
                  <a:lnTo>
                    <a:pt x="1215" y="68"/>
                  </a:lnTo>
                  <a:lnTo>
                    <a:pt x="1212" y="71"/>
                  </a:lnTo>
                  <a:lnTo>
                    <a:pt x="1210" y="73"/>
                  </a:lnTo>
                  <a:lnTo>
                    <a:pt x="1208" y="75"/>
                  </a:lnTo>
                  <a:lnTo>
                    <a:pt x="1208" y="77"/>
                  </a:lnTo>
                  <a:lnTo>
                    <a:pt x="1210" y="78"/>
                  </a:lnTo>
                  <a:lnTo>
                    <a:pt x="1214" y="80"/>
                  </a:lnTo>
                  <a:lnTo>
                    <a:pt x="1215" y="75"/>
                  </a:lnTo>
                  <a:lnTo>
                    <a:pt x="1215" y="73"/>
                  </a:lnTo>
                  <a:lnTo>
                    <a:pt x="1217" y="70"/>
                  </a:lnTo>
                  <a:lnTo>
                    <a:pt x="1219" y="68"/>
                  </a:lnTo>
                  <a:lnTo>
                    <a:pt x="1220" y="64"/>
                  </a:lnTo>
                  <a:lnTo>
                    <a:pt x="1217" y="64"/>
                  </a:lnTo>
                  <a:close/>
                  <a:moveTo>
                    <a:pt x="2654" y="49"/>
                  </a:moveTo>
                  <a:lnTo>
                    <a:pt x="2650" y="57"/>
                  </a:lnTo>
                  <a:lnTo>
                    <a:pt x="2643" y="70"/>
                  </a:lnTo>
                  <a:lnTo>
                    <a:pt x="2634" y="84"/>
                  </a:lnTo>
                  <a:lnTo>
                    <a:pt x="2626" y="98"/>
                  </a:lnTo>
                  <a:lnTo>
                    <a:pt x="2619" y="110"/>
                  </a:lnTo>
                  <a:lnTo>
                    <a:pt x="2615" y="120"/>
                  </a:lnTo>
                  <a:lnTo>
                    <a:pt x="2615" y="126"/>
                  </a:lnTo>
                  <a:lnTo>
                    <a:pt x="2617" y="133"/>
                  </a:lnTo>
                  <a:lnTo>
                    <a:pt x="2617" y="136"/>
                  </a:lnTo>
                  <a:lnTo>
                    <a:pt x="2619" y="140"/>
                  </a:lnTo>
                  <a:lnTo>
                    <a:pt x="2622" y="141"/>
                  </a:lnTo>
                  <a:lnTo>
                    <a:pt x="2626" y="143"/>
                  </a:lnTo>
                  <a:lnTo>
                    <a:pt x="2631" y="145"/>
                  </a:lnTo>
                  <a:lnTo>
                    <a:pt x="2645" y="150"/>
                  </a:lnTo>
                  <a:lnTo>
                    <a:pt x="2659" y="148"/>
                  </a:lnTo>
                  <a:lnTo>
                    <a:pt x="2671" y="143"/>
                  </a:lnTo>
                  <a:lnTo>
                    <a:pt x="2685" y="136"/>
                  </a:lnTo>
                  <a:lnTo>
                    <a:pt x="2699" y="134"/>
                  </a:lnTo>
                  <a:lnTo>
                    <a:pt x="2713" y="134"/>
                  </a:lnTo>
                  <a:lnTo>
                    <a:pt x="2722" y="140"/>
                  </a:lnTo>
                  <a:lnTo>
                    <a:pt x="2729" y="145"/>
                  </a:lnTo>
                  <a:lnTo>
                    <a:pt x="2737" y="148"/>
                  </a:lnTo>
                  <a:lnTo>
                    <a:pt x="2758" y="152"/>
                  </a:lnTo>
                  <a:lnTo>
                    <a:pt x="2779" y="150"/>
                  </a:lnTo>
                  <a:lnTo>
                    <a:pt x="2798" y="145"/>
                  </a:lnTo>
                  <a:lnTo>
                    <a:pt x="2804" y="134"/>
                  </a:lnTo>
                  <a:lnTo>
                    <a:pt x="2798" y="134"/>
                  </a:lnTo>
                  <a:lnTo>
                    <a:pt x="2790" y="120"/>
                  </a:lnTo>
                  <a:lnTo>
                    <a:pt x="2776" y="108"/>
                  </a:lnTo>
                  <a:lnTo>
                    <a:pt x="2756" y="96"/>
                  </a:lnTo>
                  <a:lnTo>
                    <a:pt x="2737" y="85"/>
                  </a:lnTo>
                  <a:lnTo>
                    <a:pt x="2722" y="80"/>
                  </a:lnTo>
                  <a:lnTo>
                    <a:pt x="2713" y="87"/>
                  </a:lnTo>
                  <a:lnTo>
                    <a:pt x="2701" y="92"/>
                  </a:lnTo>
                  <a:lnTo>
                    <a:pt x="2692" y="91"/>
                  </a:lnTo>
                  <a:lnTo>
                    <a:pt x="2687" y="84"/>
                  </a:lnTo>
                  <a:lnTo>
                    <a:pt x="2680" y="77"/>
                  </a:lnTo>
                  <a:lnTo>
                    <a:pt x="2676" y="68"/>
                  </a:lnTo>
                  <a:lnTo>
                    <a:pt x="2688" y="64"/>
                  </a:lnTo>
                  <a:lnTo>
                    <a:pt x="2687" y="63"/>
                  </a:lnTo>
                  <a:lnTo>
                    <a:pt x="2685" y="63"/>
                  </a:lnTo>
                  <a:lnTo>
                    <a:pt x="2685" y="63"/>
                  </a:lnTo>
                  <a:lnTo>
                    <a:pt x="2683" y="63"/>
                  </a:lnTo>
                  <a:lnTo>
                    <a:pt x="2680" y="61"/>
                  </a:lnTo>
                  <a:lnTo>
                    <a:pt x="2674" y="56"/>
                  </a:lnTo>
                  <a:lnTo>
                    <a:pt x="2669" y="54"/>
                  </a:lnTo>
                  <a:lnTo>
                    <a:pt x="2662" y="51"/>
                  </a:lnTo>
                  <a:lnTo>
                    <a:pt x="2654" y="49"/>
                  </a:lnTo>
                  <a:close/>
                  <a:moveTo>
                    <a:pt x="2933" y="45"/>
                  </a:moveTo>
                  <a:lnTo>
                    <a:pt x="2922" y="54"/>
                  </a:lnTo>
                  <a:lnTo>
                    <a:pt x="2910" y="59"/>
                  </a:lnTo>
                  <a:lnTo>
                    <a:pt x="2898" y="64"/>
                  </a:lnTo>
                  <a:lnTo>
                    <a:pt x="2887" y="73"/>
                  </a:lnTo>
                  <a:lnTo>
                    <a:pt x="2880" y="84"/>
                  </a:lnTo>
                  <a:lnTo>
                    <a:pt x="2877" y="99"/>
                  </a:lnTo>
                  <a:lnTo>
                    <a:pt x="2882" y="115"/>
                  </a:lnTo>
                  <a:lnTo>
                    <a:pt x="2893" y="131"/>
                  </a:lnTo>
                  <a:lnTo>
                    <a:pt x="2903" y="147"/>
                  </a:lnTo>
                  <a:lnTo>
                    <a:pt x="2915" y="160"/>
                  </a:lnTo>
                  <a:lnTo>
                    <a:pt x="2922" y="173"/>
                  </a:lnTo>
                  <a:lnTo>
                    <a:pt x="2910" y="173"/>
                  </a:lnTo>
                  <a:lnTo>
                    <a:pt x="2910" y="195"/>
                  </a:lnTo>
                  <a:lnTo>
                    <a:pt x="2914" y="211"/>
                  </a:lnTo>
                  <a:lnTo>
                    <a:pt x="2924" y="220"/>
                  </a:lnTo>
                  <a:lnTo>
                    <a:pt x="2942" y="223"/>
                  </a:lnTo>
                  <a:lnTo>
                    <a:pt x="2968" y="222"/>
                  </a:lnTo>
                  <a:lnTo>
                    <a:pt x="2966" y="202"/>
                  </a:lnTo>
                  <a:lnTo>
                    <a:pt x="2962" y="190"/>
                  </a:lnTo>
                  <a:lnTo>
                    <a:pt x="2957" y="180"/>
                  </a:lnTo>
                  <a:lnTo>
                    <a:pt x="2955" y="169"/>
                  </a:lnTo>
                  <a:lnTo>
                    <a:pt x="2957" y="153"/>
                  </a:lnTo>
                  <a:lnTo>
                    <a:pt x="2961" y="155"/>
                  </a:lnTo>
                  <a:lnTo>
                    <a:pt x="2964" y="155"/>
                  </a:lnTo>
                  <a:lnTo>
                    <a:pt x="2968" y="155"/>
                  </a:lnTo>
                  <a:lnTo>
                    <a:pt x="2971" y="155"/>
                  </a:lnTo>
                  <a:lnTo>
                    <a:pt x="2976" y="153"/>
                  </a:lnTo>
                  <a:lnTo>
                    <a:pt x="2973" y="150"/>
                  </a:lnTo>
                  <a:lnTo>
                    <a:pt x="2969" y="148"/>
                  </a:lnTo>
                  <a:lnTo>
                    <a:pt x="2968" y="147"/>
                  </a:lnTo>
                  <a:lnTo>
                    <a:pt x="2964" y="143"/>
                  </a:lnTo>
                  <a:lnTo>
                    <a:pt x="2961" y="141"/>
                  </a:lnTo>
                  <a:lnTo>
                    <a:pt x="2959" y="143"/>
                  </a:lnTo>
                  <a:lnTo>
                    <a:pt x="2959" y="147"/>
                  </a:lnTo>
                  <a:lnTo>
                    <a:pt x="2957" y="150"/>
                  </a:lnTo>
                  <a:lnTo>
                    <a:pt x="2957" y="152"/>
                  </a:lnTo>
                  <a:lnTo>
                    <a:pt x="2955" y="153"/>
                  </a:lnTo>
                  <a:lnTo>
                    <a:pt x="2954" y="152"/>
                  </a:lnTo>
                  <a:lnTo>
                    <a:pt x="2952" y="148"/>
                  </a:lnTo>
                  <a:lnTo>
                    <a:pt x="2947" y="140"/>
                  </a:lnTo>
                  <a:lnTo>
                    <a:pt x="2942" y="131"/>
                  </a:lnTo>
                  <a:lnTo>
                    <a:pt x="2943" y="127"/>
                  </a:lnTo>
                  <a:lnTo>
                    <a:pt x="2945" y="127"/>
                  </a:lnTo>
                  <a:lnTo>
                    <a:pt x="2947" y="126"/>
                  </a:lnTo>
                  <a:lnTo>
                    <a:pt x="2948" y="122"/>
                  </a:lnTo>
                  <a:lnTo>
                    <a:pt x="2933" y="113"/>
                  </a:lnTo>
                  <a:lnTo>
                    <a:pt x="2921" y="99"/>
                  </a:lnTo>
                  <a:lnTo>
                    <a:pt x="2914" y="84"/>
                  </a:lnTo>
                  <a:lnTo>
                    <a:pt x="2933" y="82"/>
                  </a:lnTo>
                  <a:lnTo>
                    <a:pt x="2947" y="77"/>
                  </a:lnTo>
                  <a:lnTo>
                    <a:pt x="2954" y="64"/>
                  </a:lnTo>
                  <a:lnTo>
                    <a:pt x="2957" y="49"/>
                  </a:lnTo>
                  <a:lnTo>
                    <a:pt x="2952" y="47"/>
                  </a:lnTo>
                  <a:lnTo>
                    <a:pt x="2947" y="47"/>
                  </a:lnTo>
                  <a:lnTo>
                    <a:pt x="2942" y="45"/>
                  </a:lnTo>
                  <a:lnTo>
                    <a:pt x="2933" y="45"/>
                  </a:lnTo>
                  <a:close/>
                  <a:moveTo>
                    <a:pt x="2746" y="42"/>
                  </a:moveTo>
                  <a:lnTo>
                    <a:pt x="2732" y="49"/>
                  </a:lnTo>
                  <a:lnTo>
                    <a:pt x="2715" y="54"/>
                  </a:lnTo>
                  <a:lnTo>
                    <a:pt x="2715" y="68"/>
                  </a:lnTo>
                  <a:lnTo>
                    <a:pt x="2722" y="70"/>
                  </a:lnTo>
                  <a:lnTo>
                    <a:pt x="2730" y="71"/>
                  </a:lnTo>
                  <a:lnTo>
                    <a:pt x="2741" y="71"/>
                  </a:lnTo>
                  <a:lnTo>
                    <a:pt x="2741" y="64"/>
                  </a:lnTo>
                  <a:lnTo>
                    <a:pt x="2744" y="59"/>
                  </a:lnTo>
                  <a:lnTo>
                    <a:pt x="2746" y="54"/>
                  </a:lnTo>
                  <a:lnTo>
                    <a:pt x="2746" y="49"/>
                  </a:lnTo>
                  <a:lnTo>
                    <a:pt x="2746" y="45"/>
                  </a:lnTo>
                  <a:lnTo>
                    <a:pt x="2746" y="42"/>
                  </a:lnTo>
                  <a:close/>
                  <a:moveTo>
                    <a:pt x="1390" y="33"/>
                  </a:moveTo>
                  <a:lnTo>
                    <a:pt x="1393" y="42"/>
                  </a:lnTo>
                  <a:lnTo>
                    <a:pt x="1395" y="54"/>
                  </a:lnTo>
                  <a:lnTo>
                    <a:pt x="1397" y="64"/>
                  </a:lnTo>
                  <a:lnTo>
                    <a:pt x="1395" y="66"/>
                  </a:lnTo>
                  <a:lnTo>
                    <a:pt x="1393" y="66"/>
                  </a:lnTo>
                  <a:lnTo>
                    <a:pt x="1392" y="66"/>
                  </a:lnTo>
                  <a:lnTo>
                    <a:pt x="1392" y="68"/>
                  </a:lnTo>
                  <a:lnTo>
                    <a:pt x="1390" y="68"/>
                  </a:lnTo>
                  <a:lnTo>
                    <a:pt x="1383" y="68"/>
                  </a:lnTo>
                  <a:lnTo>
                    <a:pt x="1381" y="66"/>
                  </a:lnTo>
                  <a:lnTo>
                    <a:pt x="1381" y="64"/>
                  </a:lnTo>
                  <a:lnTo>
                    <a:pt x="1381" y="63"/>
                  </a:lnTo>
                  <a:lnTo>
                    <a:pt x="1379" y="63"/>
                  </a:lnTo>
                  <a:lnTo>
                    <a:pt x="1378" y="61"/>
                  </a:lnTo>
                  <a:lnTo>
                    <a:pt x="1390" y="33"/>
                  </a:lnTo>
                  <a:close/>
                  <a:moveTo>
                    <a:pt x="1002" y="0"/>
                  </a:moveTo>
                  <a:lnTo>
                    <a:pt x="994" y="12"/>
                  </a:lnTo>
                  <a:lnTo>
                    <a:pt x="985" y="23"/>
                  </a:lnTo>
                  <a:lnTo>
                    <a:pt x="980" y="38"/>
                  </a:lnTo>
                  <a:lnTo>
                    <a:pt x="990" y="37"/>
                  </a:lnTo>
                  <a:lnTo>
                    <a:pt x="997" y="40"/>
                  </a:lnTo>
                  <a:lnTo>
                    <a:pt x="1002" y="45"/>
                  </a:lnTo>
                  <a:lnTo>
                    <a:pt x="1009" y="54"/>
                  </a:lnTo>
                  <a:lnTo>
                    <a:pt x="1011" y="47"/>
                  </a:lnTo>
                  <a:lnTo>
                    <a:pt x="1011" y="42"/>
                  </a:lnTo>
                  <a:lnTo>
                    <a:pt x="1013" y="38"/>
                  </a:lnTo>
                  <a:lnTo>
                    <a:pt x="1013" y="33"/>
                  </a:lnTo>
                  <a:lnTo>
                    <a:pt x="1022" y="33"/>
                  </a:lnTo>
                  <a:lnTo>
                    <a:pt x="1027" y="45"/>
                  </a:lnTo>
                  <a:lnTo>
                    <a:pt x="1035" y="49"/>
                  </a:lnTo>
                  <a:lnTo>
                    <a:pt x="1042" y="52"/>
                  </a:lnTo>
                  <a:lnTo>
                    <a:pt x="1049" y="56"/>
                  </a:lnTo>
                  <a:lnTo>
                    <a:pt x="1056" y="64"/>
                  </a:lnTo>
                  <a:lnTo>
                    <a:pt x="1049" y="75"/>
                  </a:lnTo>
                  <a:lnTo>
                    <a:pt x="1041" y="87"/>
                  </a:lnTo>
                  <a:lnTo>
                    <a:pt x="1034" y="103"/>
                  </a:lnTo>
                  <a:lnTo>
                    <a:pt x="1028" y="117"/>
                  </a:lnTo>
                  <a:lnTo>
                    <a:pt x="1028" y="126"/>
                  </a:lnTo>
                  <a:lnTo>
                    <a:pt x="1030" y="131"/>
                  </a:lnTo>
                  <a:lnTo>
                    <a:pt x="1030" y="134"/>
                  </a:lnTo>
                  <a:lnTo>
                    <a:pt x="1032" y="136"/>
                  </a:lnTo>
                  <a:lnTo>
                    <a:pt x="1034" y="138"/>
                  </a:lnTo>
                  <a:lnTo>
                    <a:pt x="1035" y="140"/>
                  </a:lnTo>
                  <a:lnTo>
                    <a:pt x="1041" y="141"/>
                  </a:lnTo>
                  <a:lnTo>
                    <a:pt x="1041" y="138"/>
                  </a:lnTo>
                  <a:lnTo>
                    <a:pt x="1044" y="131"/>
                  </a:lnTo>
                  <a:lnTo>
                    <a:pt x="1049" y="120"/>
                  </a:lnTo>
                  <a:lnTo>
                    <a:pt x="1055" y="106"/>
                  </a:lnTo>
                  <a:lnTo>
                    <a:pt x="1060" y="94"/>
                  </a:lnTo>
                  <a:lnTo>
                    <a:pt x="1065" y="84"/>
                  </a:lnTo>
                  <a:lnTo>
                    <a:pt x="1067" y="77"/>
                  </a:lnTo>
                  <a:lnTo>
                    <a:pt x="1079" y="77"/>
                  </a:lnTo>
                  <a:lnTo>
                    <a:pt x="1081" y="96"/>
                  </a:lnTo>
                  <a:lnTo>
                    <a:pt x="1081" y="113"/>
                  </a:lnTo>
                  <a:lnTo>
                    <a:pt x="1081" y="134"/>
                  </a:lnTo>
                  <a:lnTo>
                    <a:pt x="1083" y="157"/>
                  </a:lnTo>
                  <a:lnTo>
                    <a:pt x="1105" y="160"/>
                  </a:lnTo>
                  <a:lnTo>
                    <a:pt x="1114" y="147"/>
                  </a:lnTo>
                  <a:lnTo>
                    <a:pt x="1130" y="138"/>
                  </a:lnTo>
                  <a:lnTo>
                    <a:pt x="1147" y="129"/>
                  </a:lnTo>
                  <a:lnTo>
                    <a:pt x="1165" y="122"/>
                  </a:lnTo>
                  <a:lnTo>
                    <a:pt x="1182" y="115"/>
                  </a:lnTo>
                  <a:lnTo>
                    <a:pt x="1198" y="106"/>
                  </a:lnTo>
                  <a:lnTo>
                    <a:pt x="1205" y="96"/>
                  </a:lnTo>
                  <a:lnTo>
                    <a:pt x="1201" y="96"/>
                  </a:lnTo>
                  <a:lnTo>
                    <a:pt x="1200" y="92"/>
                  </a:lnTo>
                  <a:lnTo>
                    <a:pt x="1200" y="91"/>
                  </a:lnTo>
                  <a:lnTo>
                    <a:pt x="1198" y="89"/>
                  </a:lnTo>
                  <a:lnTo>
                    <a:pt x="1198" y="89"/>
                  </a:lnTo>
                  <a:lnTo>
                    <a:pt x="1196" y="89"/>
                  </a:lnTo>
                  <a:lnTo>
                    <a:pt x="1194" y="89"/>
                  </a:lnTo>
                  <a:lnTo>
                    <a:pt x="1191" y="87"/>
                  </a:lnTo>
                  <a:lnTo>
                    <a:pt x="1184" y="92"/>
                  </a:lnTo>
                  <a:lnTo>
                    <a:pt x="1172" y="99"/>
                  </a:lnTo>
                  <a:lnTo>
                    <a:pt x="1158" y="110"/>
                  </a:lnTo>
                  <a:lnTo>
                    <a:pt x="1140" y="119"/>
                  </a:lnTo>
                  <a:lnTo>
                    <a:pt x="1124" y="129"/>
                  </a:lnTo>
                  <a:lnTo>
                    <a:pt x="1109" y="136"/>
                  </a:lnTo>
                  <a:lnTo>
                    <a:pt x="1098" y="140"/>
                  </a:lnTo>
                  <a:lnTo>
                    <a:pt x="1095" y="141"/>
                  </a:lnTo>
                  <a:lnTo>
                    <a:pt x="1093" y="140"/>
                  </a:lnTo>
                  <a:lnTo>
                    <a:pt x="1091" y="138"/>
                  </a:lnTo>
                  <a:lnTo>
                    <a:pt x="1091" y="136"/>
                  </a:lnTo>
                  <a:lnTo>
                    <a:pt x="1091" y="134"/>
                  </a:lnTo>
                  <a:lnTo>
                    <a:pt x="1090" y="131"/>
                  </a:lnTo>
                  <a:lnTo>
                    <a:pt x="1095" y="122"/>
                  </a:lnTo>
                  <a:lnTo>
                    <a:pt x="1095" y="115"/>
                  </a:lnTo>
                  <a:lnTo>
                    <a:pt x="1093" y="110"/>
                  </a:lnTo>
                  <a:lnTo>
                    <a:pt x="1091" y="101"/>
                  </a:lnTo>
                  <a:lnTo>
                    <a:pt x="1095" y="91"/>
                  </a:lnTo>
                  <a:lnTo>
                    <a:pt x="1097" y="89"/>
                  </a:lnTo>
                  <a:lnTo>
                    <a:pt x="1098" y="87"/>
                  </a:lnTo>
                  <a:lnTo>
                    <a:pt x="1100" y="85"/>
                  </a:lnTo>
                  <a:lnTo>
                    <a:pt x="1102" y="85"/>
                  </a:lnTo>
                  <a:lnTo>
                    <a:pt x="1104" y="85"/>
                  </a:lnTo>
                  <a:lnTo>
                    <a:pt x="1105" y="84"/>
                  </a:lnTo>
                  <a:lnTo>
                    <a:pt x="1107" y="82"/>
                  </a:lnTo>
                  <a:lnTo>
                    <a:pt x="1107" y="78"/>
                  </a:lnTo>
                  <a:lnTo>
                    <a:pt x="1109" y="73"/>
                  </a:lnTo>
                  <a:lnTo>
                    <a:pt x="1109" y="64"/>
                  </a:lnTo>
                  <a:lnTo>
                    <a:pt x="1100" y="59"/>
                  </a:lnTo>
                  <a:lnTo>
                    <a:pt x="1091" y="57"/>
                  </a:lnTo>
                  <a:lnTo>
                    <a:pt x="1084" y="57"/>
                  </a:lnTo>
                  <a:lnTo>
                    <a:pt x="1076" y="54"/>
                  </a:lnTo>
                  <a:lnTo>
                    <a:pt x="1063" y="45"/>
                  </a:lnTo>
                  <a:lnTo>
                    <a:pt x="1055" y="37"/>
                  </a:lnTo>
                  <a:lnTo>
                    <a:pt x="1049" y="26"/>
                  </a:lnTo>
                  <a:lnTo>
                    <a:pt x="1042" y="16"/>
                  </a:lnTo>
                  <a:lnTo>
                    <a:pt x="1034" y="9"/>
                  </a:lnTo>
                  <a:lnTo>
                    <a:pt x="1020" y="2"/>
                  </a:lnTo>
                  <a:lnTo>
                    <a:pt x="1002" y="0"/>
                  </a:lnTo>
                  <a:close/>
                </a:path>
              </a:pathLst>
            </a:custGeom>
            <a:grpFill/>
            <a:ln w="317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37" name="Freeform 9">
              <a:extLst>
                <a:ext uri="{FF2B5EF4-FFF2-40B4-BE49-F238E27FC236}">
                  <a16:creationId xmlns:a16="http://schemas.microsoft.com/office/drawing/2014/main" id="{E78B9342-DEF8-4461-80EE-C336C444CAA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35000" y="2108200"/>
              <a:ext cx="7697788" cy="3846513"/>
            </a:xfrm>
            <a:custGeom>
              <a:avLst/>
              <a:gdLst>
                <a:gd name="T0" fmla="*/ 1599 w 4849"/>
                <a:gd name="T1" fmla="*/ 786 h 2423"/>
                <a:gd name="T2" fmla="*/ 1536 w 4849"/>
                <a:gd name="T3" fmla="*/ 779 h 2423"/>
                <a:gd name="T4" fmla="*/ 529 w 4849"/>
                <a:gd name="T5" fmla="*/ 651 h 2423"/>
                <a:gd name="T6" fmla="*/ 4301 w 4849"/>
                <a:gd name="T7" fmla="*/ 791 h 2423"/>
                <a:gd name="T8" fmla="*/ 2510 w 4849"/>
                <a:gd name="T9" fmla="*/ 575 h 2423"/>
                <a:gd name="T10" fmla="*/ 2579 w 4849"/>
                <a:gd name="T11" fmla="*/ 552 h 2423"/>
                <a:gd name="T12" fmla="*/ 2649 w 4849"/>
                <a:gd name="T13" fmla="*/ 522 h 2423"/>
                <a:gd name="T14" fmla="*/ 2347 w 4849"/>
                <a:gd name="T15" fmla="*/ 611 h 2423"/>
                <a:gd name="T16" fmla="*/ 2304 w 4849"/>
                <a:gd name="T17" fmla="*/ 615 h 2423"/>
                <a:gd name="T18" fmla="*/ 2269 w 4849"/>
                <a:gd name="T19" fmla="*/ 580 h 2423"/>
                <a:gd name="T20" fmla="*/ 1234 w 4849"/>
                <a:gd name="T21" fmla="*/ 424 h 2423"/>
                <a:gd name="T22" fmla="*/ 1297 w 4849"/>
                <a:gd name="T23" fmla="*/ 367 h 2423"/>
                <a:gd name="T24" fmla="*/ 1178 w 4849"/>
                <a:gd name="T25" fmla="*/ 307 h 2423"/>
                <a:gd name="T26" fmla="*/ 1171 w 4849"/>
                <a:gd name="T27" fmla="*/ 369 h 2423"/>
                <a:gd name="T28" fmla="*/ 2044 w 4849"/>
                <a:gd name="T29" fmla="*/ 365 h 2423"/>
                <a:gd name="T30" fmla="*/ 2082 w 4849"/>
                <a:gd name="T31" fmla="*/ 288 h 2423"/>
                <a:gd name="T32" fmla="*/ 1297 w 4849"/>
                <a:gd name="T33" fmla="*/ 215 h 2423"/>
                <a:gd name="T34" fmla="*/ 2979 w 4849"/>
                <a:gd name="T35" fmla="*/ 177 h 2423"/>
                <a:gd name="T36" fmla="*/ 4833 w 4849"/>
                <a:gd name="T37" fmla="*/ 109 h 2423"/>
                <a:gd name="T38" fmla="*/ 1082 w 4849"/>
                <a:gd name="T39" fmla="*/ 131 h 2423"/>
                <a:gd name="T40" fmla="*/ 1167 w 4849"/>
                <a:gd name="T41" fmla="*/ 154 h 2423"/>
                <a:gd name="T42" fmla="*/ 1197 w 4849"/>
                <a:gd name="T43" fmla="*/ 273 h 2423"/>
                <a:gd name="T44" fmla="*/ 1078 w 4849"/>
                <a:gd name="T45" fmla="*/ 379 h 2423"/>
                <a:gd name="T46" fmla="*/ 1164 w 4849"/>
                <a:gd name="T47" fmla="*/ 582 h 2423"/>
                <a:gd name="T48" fmla="*/ 1281 w 4849"/>
                <a:gd name="T49" fmla="*/ 575 h 2423"/>
                <a:gd name="T50" fmla="*/ 1386 w 4849"/>
                <a:gd name="T51" fmla="*/ 484 h 2423"/>
                <a:gd name="T52" fmla="*/ 1501 w 4849"/>
                <a:gd name="T53" fmla="*/ 564 h 2423"/>
                <a:gd name="T54" fmla="*/ 1396 w 4849"/>
                <a:gd name="T55" fmla="*/ 721 h 2423"/>
                <a:gd name="T56" fmla="*/ 1459 w 4849"/>
                <a:gd name="T57" fmla="*/ 798 h 2423"/>
                <a:gd name="T58" fmla="*/ 1298 w 4849"/>
                <a:gd name="T59" fmla="*/ 955 h 2423"/>
                <a:gd name="T60" fmla="*/ 1124 w 4849"/>
                <a:gd name="T61" fmla="*/ 1077 h 2423"/>
                <a:gd name="T62" fmla="*/ 1085 w 4849"/>
                <a:gd name="T63" fmla="*/ 1234 h 2423"/>
                <a:gd name="T64" fmla="*/ 1194 w 4849"/>
                <a:gd name="T65" fmla="*/ 1320 h 2423"/>
                <a:gd name="T66" fmla="*/ 1361 w 4849"/>
                <a:gd name="T67" fmla="*/ 1344 h 2423"/>
                <a:gd name="T68" fmla="*/ 1616 w 4849"/>
                <a:gd name="T69" fmla="*/ 1421 h 2423"/>
                <a:gd name="T70" fmla="*/ 1866 w 4849"/>
                <a:gd name="T71" fmla="*/ 1604 h 2423"/>
                <a:gd name="T72" fmla="*/ 1647 w 4849"/>
                <a:gd name="T73" fmla="*/ 1966 h 2423"/>
                <a:gd name="T74" fmla="*/ 1496 w 4849"/>
                <a:gd name="T75" fmla="*/ 2105 h 2423"/>
                <a:gd name="T76" fmla="*/ 1431 w 4849"/>
                <a:gd name="T77" fmla="*/ 2215 h 2423"/>
                <a:gd name="T78" fmla="*/ 1396 w 4849"/>
                <a:gd name="T79" fmla="*/ 2371 h 2423"/>
                <a:gd name="T80" fmla="*/ 1302 w 4849"/>
                <a:gd name="T81" fmla="*/ 2315 h 2423"/>
                <a:gd name="T82" fmla="*/ 1270 w 4849"/>
                <a:gd name="T83" fmla="*/ 1667 h 2423"/>
                <a:gd name="T84" fmla="*/ 1269 w 4849"/>
                <a:gd name="T85" fmla="*/ 1400 h 2423"/>
                <a:gd name="T86" fmla="*/ 1056 w 4849"/>
                <a:gd name="T87" fmla="*/ 1288 h 2423"/>
                <a:gd name="T88" fmla="*/ 813 w 4849"/>
                <a:gd name="T89" fmla="*/ 1102 h 2423"/>
                <a:gd name="T90" fmla="*/ 818 w 4849"/>
                <a:gd name="T91" fmla="*/ 1171 h 2423"/>
                <a:gd name="T92" fmla="*/ 642 w 4849"/>
                <a:gd name="T93" fmla="*/ 939 h 2423"/>
                <a:gd name="T94" fmla="*/ 639 w 4849"/>
                <a:gd name="T95" fmla="*/ 739 h 2423"/>
                <a:gd name="T96" fmla="*/ 490 w 4849"/>
                <a:gd name="T97" fmla="*/ 522 h 2423"/>
                <a:gd name="T98" fmla="*/ 141 w 4849"/>
                <a:gd name="T99" fmla="*/ 576 h 2423"/>
                <a:gd name="T100" fmla="*/ 115 w 4849"/>
                <a:gd name="T101" fmla="*/ 482 h 2423"/>
                <a:gd name="T102" fmla="*/ 85 w 4849"/>
                <a:gd name="T103" fmla="*/ 334 h 2423"/>
                <a:gd name="T104" fmla="*/ 110 w 4849"/>
                <a:gd name="T105" fmla="*/ 255 h 2423"/>
                <a:gd name="T106" fmla="*/ 234 w 4849"/>
                <a:gd name="T107" fmla="*/ 107 h 2423"/>
                <a:gd name="T108" fmla="*/ 499 w 4849"/>
                <a:gd name="T109" fmla="*/ 136 h 2423"/>
                <a:gd name="T110" fmla="*/ 632 w 4849"/>
                <a:gd name="T111" fmla="*/ 149 h 2423"/>
                <a:gd name="T112" fmla="*/ 771 w 4849"/>
                <a:gd name="T113" fmla="*/ 218 h 2423"/>
                <a:gd name="T114" fmla="*/ 979 w 4849"/>
                <a:gd name="T115" fmla="*/ 222 h 2423"/>
                <a:gd name="T116" fmla="*/ 918 w 4849"/>
                <a:gd name="T117" fmla="*/ 131 h 2423"/>
                <a:gd name="T118" fmla="*/ 733 w 4849"/>
                <a:gd name="T119" fmla="*/ 157 h 2423"/>
                <a:gd name="T120" fmla="*/ 776 w 4849"/>
                <a:gd name="T121" fmla="*/ 42 h 2423"/>
                <a:gd name="T122" fmla="*/ 902 w 4849"/>
                <a:gd name="T123" fmla="*/ 28 h 24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4849" h="2423">
                  <a:moveTo>
                    <a:pt x="1469" y="711"/>
                  </a:moveTo>
                  <a:lnTo>
                    <a:pt x="1482" y="712"/>
                  </a:lnTo>
                  <a:lnTo>
                    <a:pt x="1490" y="714"/>
                  </a:lnTo>
                  <a:lnTo>
                    <a:pt x="1501" y="718"/>
                  </a:lnTo>
                  <a:lnTo>
                    <a:pt x="1501" y="726"/>
                  </a:lnTo>
                  <a:lnTo>
                    <a:pt x="1497" y="726"/>
                  </a:lnTo>
                  <a:lnTo>
                    <a:pt x="1494" y="728"/>
                  </a:lnTo>
                  <a:lnTo>
                    <a:pt x="1490" y="728"/>
                  </a:lnTo>
                  <a:lnTo>
                    <a:pt x="1487" y="728"/>
                  </a:lnTo>
                  <a:lnTo>
                    <a:pt x="1482" y="730"/>
                  </a:lnTo>
                  <a:lnTo>
                    <a:pt x="1478" y="725"/>
                  </a:lnTo>
                  <a:lnTo>
                    <a:pt x="1476" y="723"/>
                  </a:lnTo>
                  <a:lnTo>
                    <a:pt x="1475" y="719"/>
                  </a:lnTo>
                  <a:lnTo>
                    <a:pt x="1473" y="716"/>
                  </a:lnTo>
                  <a:lnTo>
                    <a:pt x="1469" y="711"/>
                  </a:lnTo>
                  <a:close/>
                  <a:moveTo>
                    <a:pt x="1551" y="691"/>
                  </a:moveTo>
                  <a:lnTo>
                    <a:pt x="1562" y="691"/>
                  </a:lnTo>
                  <a:lnTo>
                    <a:pt x="1562" y="705"/>
                  </a:lnTo>
                  <a:lnTo>
                    <a:pt x="1562" y="718"/>
                  </a:lnTo>
                  <a:lnTo>
                    <a:pt x="1564" y="728"/>
                  </a:lnTo>
                  <a:lnTo>
                    <a:pt x="1565" y="740"/>
                  </a:lnTo>
                  <a:lnTo>
                    <a:pt x="1585" y="740"/>
                  </a:lnTo>
                  <a:lnTo>
                    <a:pt x="1585" y="760"/>
                  </a:lnTo>
                  <a:lnTo>
                    <a:pt x="1593" y="760"/>
                  </a:lnTo>
                  <a:lnTo>
                    <a:pt x="1595" y="761"/>
                  </a:lnTo>
                  <a:lnTo>
                    <a:pt x="1597" y="761"/>
                  </a:lnTo>
                  <a:lnTo>
                    <a:pt x="1599" y="761"/>
                  </a:lnTo>
                  <a:lnTo>
                    <a:pt x="1600" y="761"/>
                  </a:lnTo>
                  <a:lnTo>
                    <a:pt x="1602" y="761"/>
                  </a:lnTo>
                  <a:lnTo>
                    <a:pt x="1604" y="763"/>
                  </a:lnTo>
                  <a:lnTo>
                    <a:pt x="1602" y="774"/>
                  </a:lnTo>
                  <a:lnTo>
                    <a:pt x="1599" y="786"/>
                  </a:lnTo>
                  <a:lnTo>
                    <a:pt x="1597" y="798"/>
                  </a:lnTo>
                  <a:lnTo>
                    <a:pt x="1593" y="798"/>
                  </a:lnTo>
                  <a:lnTo>
                    <a:pt x="1592" y="794"/>
                  </a:lnTo>
                  <a:lnTo>
                    <a:pt x="1592" y="793"/>
                  </a:lnTo>
                  <a:lnTo>
                    <a:pt x="1592" y="791"/>
                  </a:lnTo>
                  <a:lnTo>
                    <a:pt x="1590" y="789"/>
                  </a:lnTo>
                  <a:lnTo>
                    <a:pt x="1590" y="787"/>
                  </a:lnTo>
                  <a:lnTo>
                    <a:pt x="1588" y="791"/>
                  </a:lnTo>
                  <a:lnTo>
                    <a:pt x="1586" y="791"/>
                  </a:lnTo>
                  <a:lnTo>
                    <a:pt x="1586" y="793"/>
                  </a:lnTo>
                  <a:lnTo>
                    <a:pt x="1586" y="793"/>
                  </a:lnTo>
                  <a:lnTo>
                    <a:pt x="1586" y="793"/>
                  </a:lnTo>
                  <a:lnTo>
                    <a:pt x="1585" y="793"/>
                  </a:lnTo>
                  <a:lnTo>
                    <a:pt x="1581" y="794"/>
                  </a:lnTo>
                  <a:lnTo>
                    <a:pt x="1581" y="787"/>
                  </a:lnTo>
                  <a:lnTo>
                    <a:pt x="1583" y="786"/>
                  </a:lnTo>
                  <a:lnTo>
                    <a:pt x="1583" y="784"/>
                  </a:lnTo>
                  <a:lnTo>
                    <a:pt x="1585" y="782"/>
                  </a:lnTo>
                  <a:lnTo>
                    <a:pt x="1585" y="779"/>
                  </a:lnTo>
                  <a:lnTo>
                    <a:pt x="1585" y="775"/>
                  </a:lnTo>
                  <a:lnTo>
                    <a:pt x="1581" y="775"/>
                  </a:lnTo>
                  <a:lnTo>
                    <a:pt x="1574" y="782"/>
                  </a:lnTo>
                  <a:lnTo>
                    <a:pt x="1567" y="789"/>
                  </a:lnTo>
                  <a:lnTo>
                    <a:pt x="1558" y="794"/>
                  </a:lnTo>
                  <a:lnTo>
                    <a:pt x="1558" y="789"/>
                  </a:lnTo>
                  <a:lnTo>
                    <a:pt x="1558" y="784"/>
                  </a:lnTo>
                  <a:lnTo>
                    <a:pt x="1558" y="782"/>
                  </a:lnTo>
                  <a:lnTo>
                    <a:pt x="1557" y="781"/>
                  </a:lnTo>
                  <a:lnTo>
                    <a:pt x="1553" y="779"/>
                  </a:lnTo>
                  <a:lnTo>
                    <a:pt x="1548" y="779"/>
                  </a:lnTo>
                  <a:lnTo>
                    <a:pt x="1539" y="779"/>
                  </a:lnTo>
                  <a:lnTo>
                    <a:pt x="1536" y="779"/>
                  </a:lnTo>
                  <a:lnTo>
                    <a:pt x="1532" y="779"/>
                  </a:lnTo>
                  <a:lnTo>
                    <a:pt x="1527" y="777"/>
                  </a:lnTo>
                  <a:lnTo>
                    <a:pt x="1522" y="777"/>
                  </a:lnTo>
                  <a:lnTo>
                    <a:pt x="1517" y="775"/>
                  </a:lnTo>
                  <a:lnTo>
                    <a:pt x="1513" y="772"/>
                  </a:lnTo>
                  <a:lnTo>
                    <a:pt x="1523" y="758"/>
                  </a:lnTo>
                  <a:lnTo>
                    <a:pt x="1534" y="737"/>
                  </a:lnTo>
                  <a:lnTo>
                    <a:pt x="1541" y="714"/>
                  </a:lnTo>
                  <a:lnTo>
                    <a:pt x="1551" y="691"/>
                  </a:lnTo>
                  <a:close/>
                  <a:moveTo>
                    <a:pt x="1220" y="630"/>
                  </a:moveTo>
                  <a:lnTo>
                    <a:pt x="1235" y="630"/>
                  </a:lnTo>
                  <a:lnTo>
                    <a:pt x="1235" y="637"/>
                  </a:lnTo>
                  <a:lnTo>
                    <a:pt x="1232" y="637"/>
                  </a:lnTo>
                  <a:lnTo>
                    <a:pt x="1230" y="639"/>
                  </a:lnTo>
                  <a:lnTo>
                    <a:pt x="1229" y="639"/>
                  </a:lnTo>
                  <a:lnTo>
                    <a:pt x="1227" y="639"/>
                  </a:lnTo>
                  <a:lnTo>
                    <a:pt x="1225" y="641"/>
                  </a:lnTo>
                  <a:lnTo>
                    <a:pt x="1220" y="641"/>
                  </a:lnTo>
                  <a:lnTo>
                    <a:pt x="1220" y="630"/>
                  </a:lnTo>
                  <a:close/>
                  <a:moveTo>
                    <a:pt x="515" y="622"/>
                  </a:moveTo>
                  <a:lnTo>
                    <a:pt x="522" y="622"/>
                  </a:lnTo>
                  <a:lnTo>
                    <a:pt x="525" y="623"/>
                  </a:lnTo>
                  <a:lnTo>
                    <a:pt x="529" y="625"/>
                  </a:lnTo>
                  <a:lnTo>
                    <a:pt x="534" y="625"/>
                  </a:lnTo>
                  <a:lnTo>
                    <a:pt x="541" y="625"/>
                  </a:lnTo>
                  <a:lnTo>
                    <a:pt x="543" y="639"/>
                  </a:lnTo>
                  <a:lnTo>
                    <a:pt x="546" y="650"/>
                  </a:lnTo>
                  <a:lnTo>
                    <a:pt x="548" y="664"/>
                  </a:lnTo>
                  <a:lnTo>
                    <a:pt x="541" y="664"/>
                  </a:lnTo>
                  <a:lnTo>
                    <a:pt x="537" y="658"/>
                  </a:lnTo>
                  <a:lnTo>
                    <a:pt x="534" y="655"/>
                  </a:lnTo>
                  <a:lnTo>
                    <a:pt x="529" y="651"/>
                  </a:lnTo>
                  <a:lnTo>
                    <a:pt x="525" y="648"/>
                  </a:lnTo>
                  <a:lnTo>
                    <a:pt x="522" y="643"/>
                  </a:lnTo>
                  <a:lnTo>
                    <a:pt x="518" y="637"/>
                  </a:lnTo>
                  <a:lnTo>
                    <a:pt x="516" y="634"/>
                  </a:lnTo>
                  <a:lnTo>
                    <a:pt x="515" y="630"/>
                  </a:lnTo>
                  <a:lnTo>
                    <a:pt x="515" y="627"/>
                  </a:lnTo>
                  <a:lnTo>
                    <a:pt x="515" y="622"/>
                  </a:lnTo>
                  <a:close/>
                  <a:moveTo>
                    <a:pt x="4304" y="609"/>
                  </a:moveTo>
                  <a:lnTo>
                    <a:pt x="4306" y="611"/>
                  </a:lnTo>
                  <a:lnTo>
                    <a:pt x="4306" y="611"/>
                  </a:lnTo>
                  <a:lnTo>
                    <a:pt x="4306" y="611"/>
                  </a:lnTo>
                  <a:lnTo>
                    <a:pt x="4306" y="613"/>
                  </a:lnTo>
                  <a:lnTo>
                    <a:pt x="4307" y="613"/>
                  </a:lnTo>
                  <a:lnTo>
                    <a:pt x="4307" y="615"/>
                  </a:lnTo>
                  <a:lnTo>
                    <a:pt x="4313" y="627"/>
                  </a:lnTo>
                  <a:lnTo>
                    <a:pt x="4313" y="643"/>
                  </a:lnTo>
                  <a:lnTo>
                    <a:pt x="4313" y="658"/>
                  </a:lnTo>
                  <a:lnTo>
                    <a:pt x="4316" y="676"/>
                  </a:lnTo>
                  <a:lnTo>
                    <a:pt x="4321" y="693"/>
                  </a:lnTo>
                  <a:lnTo>
                    <a:pt x="4330" y="712"/>
                  </a:lnTo>
                  <a:lnTo>
                    <a:pt x="4335" y="733"/>
                  </a:lnTo>
                  <a:lnTo>
                    <a:pt x="4311" y="730"/>
                  </a:lnTo>
                  <a:lnTo>
                    <a:pt x="4311" y="746"/>
                  </a:lnTo>
                  <a:lnTo>
                    <a:pt x="4314" y="758"/>
                  </a:lnTo>
                  <a:lnTo>
                    <a:pt x="4316" y="770"/>
                  </a:lnTo>
                  <a:lnTo>
                    <a:pt x="4320" y="787"/>
                  </a:lnTo>
                  <a:lnTo>
                    <a:pt x="4314" y="787"/>
                  </a:lnTo>
                  <a:lnTo>
                    <a:pt x="4311" y="787"/>
                  </a:lnTo>
                  <a:lnTo>
                    <a:pt x="4306" y="789"/>
                  </a:lnTo>
                  <a:lnTo>
                    <a:pt x="4304" y="789"/>
                  </a:lnTo>
                  <a:lnTo>
                    <a:pt x="4301" y="791"/>
                  </a:lnTo>
                  <a:lnTo>
                    <a:pt x="4301" y="791"/>
                  </a:lnTo>
                  <a:lnTo>
                    <a:pt x="4297" y="781"/>
                  </a:lnTo>
                  <a:lnTo>
                    <a:pt x="4295" y="761"/>
                  </a:lnTo>
                  <a:lnTo>
                    <a:pt x="4295" y="739"/>
                  </a:lnTo>
                  <a:lnTo>
                    <a:pt x="4295" y="714"/>
                  </a:lnTo>
                  <a:lnTo>
                    <a:pt x="4295" y="691"/>
                  </a:lnTo>
                  <a:lnTo>
                    <a:pt x="4292" y="676"/>
                  </a:lnTo>
                  <a:lnTo>
                    <a:pt x="4292" y="637"/>
                  </a:lnTo>
                  <a:lnTo>
                    <a:pt x="4295" y="632"/>
                  </a:lnTo>
                  <a:lnTo>
                    <a:pt x="4297" y="629"/>
                  </a:lnTo>
                  <a:lnTo>
                    <a:pt x="4299" y="625"/>
                  </a:lnTo>
                  <a:lnTo>
                    <a:pt x="4301" y="622"/>
                  </a:lnTo>
                  <a:lnTo>
                    <a:pt x="4302" y="616"/>
                  </a:lnTo>
                  <a:lnTo>
                    <a:pt x="4304" y="609"/>
                  </a:lnTo>
                  <a:close/>
                  <a:moveTo>
                    <a:pt x="2253" y="595"/>
                  </a:moveTo>
                  <a:lnTo>
                    <a:pt x="2257" y="616"/>
                  </a:lnTo>
                  <a:lnTo>
                    <a:pt x="2255" y="637"/>
                  </a:lnTo>
                  <a:lnTo>
                    <a:pt x="2250" y="660"/>
                  </a:lnTo>
                  <a:lnTo>
                    <a:pt x="2236" y="667"/>
                  </a:lnTo>
                  <a:lnTo>
                    <a:pt x="2223" y="671"/>
                  </a:lnTo>
                  <a:lnTo>
                    <a:pt x="2204" y="672"/>
                  </a:lnTo>
                  <a:lnTo>
                    <a:pt x="2204" y="664"/>
                  </a:lnTo>
                  <a:lnTo>
                    <a:pt x="2209" y="651"/>
                  </a:lnTo>
                  <a:lnTo>
                    <a:pt x="2209" y="636"/>
                  </a:lnTo>
                  <a:lnTo>
                    <a:pt x="2208" y="618"/>
                  </a:lnTo>
                  <a:lnTo>
                    <a:pt x="2218" y="609"/>
                  </a:lnTo>
                  <a:lnTo>
                    <a:pt x="2227" y="602"/>
                  </a:lnTo>
                  <a:lnTo>
                    <a:pt x="2237" y="597"/>
                  </a:lnTo>
                  <a:lnTo>
                    <a:pt x="2253" y="595"/>
                  </a:lnTo>
                  <a:close/>
                  <a:moveTo>
                    <a:pt x="2503" y="568"/>
                  </a:moveTo>
                  <a:lnTo>
                    <a:pt x="2506" y="571"/>
                  </a:lnTo>
                  <a:lnTo>
                    <a:pt x="2508" y="573"/>
                  </a:lnTo>
                  <a:lnTo>
                    <a:pt x="2510" y="575"/>
                  </a:lnTo>
                  <a:lnTo>
                    <a:pt x="2510" y="578"/>
                  </a:lnTo>
                  <a:lnTo>
                    <a:pt x="2510" y="582"/>
                  </a:lnTo>
                  <a:lnTo>
                    <a:pt x="2511" y="587"/>
                  </a:lnTo>
                  <a:lnTo>
                    <a:pt x="2510" y="590"/>
                  </a:lnTo>
                  <a:lnTo>
                    <a:pt x="2508" y="592"/>
                  </a:lnTo>
                  <a:lnTo>
                    <a:pt x="2508" y="594"/>
                  </a:lnTo>
                  <a:lnTo>
                    <a:pt x="2508" y="595"/>
                  </a:lnTo>
                  <a:lnTo>
                    <a:pt x="2508" y="597"/>
                  </a:lnTo>
                  <a:lnTo>
                    <a:pt x="2506" y="599"/>
                  </a:lnTo>
                  <a:lnTo>
                    <a:pt x="2504" y="601"/>
                  </a:lnTo>
                  <a:lnTo>
                    <a:pt x="2503" y="601"/>
                  </a:lnTo>
                  <a:lnTo>
                    <a:pt x="2501" y="601"/>
                  </a:lnTo>
                  <a:lnTo>
                    <a:pt x="2499" y="602"/>
                  </a:lnTo>
                  <a:lnTo>
                    <a:pt x="2496" y="602"/>
                  </a:lnTo>
                  <a:lnTo>
                    <a:pt x="2490" y="590"/>
                  </a:lnTo>
                  <a:lnTo>
                    <a:pt x="2487" y="585"/>
                  </a:lnTo>
                  <a:lnTo>
                    <a:pt x="2487" y="583"/>
                  </a:lnTo>
                  <a:lnTo>
                    <a:pt x="2489" y="582"/>
                  </a:lnTo>
                  <a:lnTo>
                    <a:pt x="2496" y="578"/>
                  </a:lnTo>
                  <a:lnTo>
                    <a:pt x="2503" y="568"/>
                  </a:lnTo>
                  <a:close/>
                  <a:moveTo>
                    <a:pt x="2583" y="529"/>
                  </a:moveTo>
                  <a:lnTo>
                    <a:pt x="2588" y="531"/>
                  </a:lnTo>
                  <a:lnTo>
                    <a:pt x="2590" y="531"/>
                  </a:lnTo>
                  <a:lnTo>
                    <a:pt x="2592" y="531"/>
                  </a:lnTo>
                  <a:lnTo>
                    <a:pt x="2593" y="533"/>
                  </a:lnTo>
                  <a:lnTo>
                    <a:pt x="2595" y="533"/>
                  </a:lnTo>
                  <a:lnTo>
                    <a:pt x="2592" y="538"/>
                  </a:lnTo>
                  <a:lnTo>
                    <a:pt x="2590" y="543"/>
                  </a:lnTo>
                  <a:lnTo>
                    <a:pt x="2588" y="548"/>
                  </a:lnTo>
                  <a:lnTo>
                    <a:pt x="2585" y="554"/>
                  </a:lnTo>
                  <a:lnTo>
                    <a:pt x="2579" y="557"/>
                  </a:lnTo>
                  <a:lnTo>
                    <a:pt x="2579" y="552"/>
                  </a:lnTo>
                  <a:lnTo>
                    <a:pt x="2578" y="552"/>
                  </a:lnTo>
                  <a:lnTo>
                    <a:pt x="2578" y="550"/>
                  </a:lnTo>
                  <a:lnTo>
                    <a:pt x="2578" y="550"/>
                  </a:lnTo>
                  <a:lnTo>
                    <a:pt x="2578" y="548"/>
                  </a:lnTo>
                  <a:lnTo>
                    <a:pt x="2576" y="545"/>
                  </a:lnTo>
                  <a:lnTo>
                    <a:pt x="2579" y="541"/>
                  </a:lnTo>
                  <a:lnTo>
                    <a:pt x="2581" y="538"/>
                  </a:lnTo>
                  <a:lnTo>
                    <a:pt x="2583" y="534"/>
                  </a:lnTo>
                  <a:lnTo>
                    <a:pt x="2583" y="529"/>
                  </a:lnTo>
                  <a:close/>
                  <a:moveTo>
                    <a:pt x="246" y="526"/>
                  </a:moveTo>
                  <a:lnTo>
                    <a:pt x="251" y="534"/>
                  </a:lnTo>
                  <a:lnTo>
                    <a:pt x="251" y="541"/>
                  </a:lnTo>
                  <a:lnTo>
                    <a:pt x="246" y="550"/>
                  </a:lnTo>
                  <a:lnTo>
                    <a:pt x="239" y="555"/>
                  </a:lnTo>
                  <a:lnTo>
                    <a:pt x="232" y="559"/>
                  </a:lnTo>
                  <a:lnTo>
                    <a:pt x="230" y="561"/>
                  </a:lnTo>
                  <a:lnTo>
                    <a:pt x="227" y="557"/>
                  </a:lnTo>
                  <a:lnTo>
                    <a:pt x="225" y="554"/>
                  </a:lnTo>
                  <a:lnTo>
                    <a:pt x="223" y="548"/>
                  </a:lnTo>
                  <a:lnTo>
                    <a:pt x="223" y="543"/>
                  </a:lnTo>
                  <a:lnTo>
                    <a:pt x="221" y="538"/>
                  </a:lnTo>
                  <a:lnTo>
                    <a:pt x="234" y="533"/>
                  </a:lnTo>
                  <a:lnTo>
                    <a:pt x="237" y="531"/>
                  </a:lnTo>
                  <a:lnTo>
                    <a:pt x="242" y="529"/>
                  </a:lnTo>
                  <a:lnTo>
                    <a:pt x="246" y="526"/>
                  </a:lnTo>
                  <a:close/>
                  <a:moveTo>
                    <a:pt x="2646" y="503"/>
                  </a:moveTo>
                  <a:lnTo>
                    <a:pt x="2660" y="510"/>
                  </a:lnTo>
                  <a:lnTo>
                    <a:pt x="2660" y="515"/>
                  </a:lnTo>
                  <a:lnTo>
                    <a:pt x="2656" y="515"/>
                  </a:lnTo>
                  <a:lnTo>
                    <a:pt x="2655" y="517"/>
                  </a:lnTo>
                  <a:lnTo>
                    <a:pt x="2651" y="519"/>
                  </a:lnTo>
                  <a:lnTo>
                    <a:pt x="2649" y="522"/>
                  </a:lnTo>
                  <a:lnTo>
                    <a:pt x="2646" y="520"/>
                  </a:lnTo>
                  <a:lnTo>
                    <a:pt x="2644" y="520"/>
                  </a:lnTo>
                  <a:lnTo>
                    <a:pt x="2644" y="520"/>
                  </a:lnTo>
                  <a:lnTo>
                    <a:pt x="2642" y="519"/>
                  </a:lnTo>
                  <a:lnTo>
                    <a:pt x="2641" y="519"/>
                  </a:lnTo>
                  <a:lnTo>
                    <a:pt x="2641" y="515"/>
                  </a:lnTo>
                  <a:lnTo>
                    <a:pt x="2641" y="512"/>
                  </a:lnTo>
                  <a:lnTo>
                    <a:pt x="2641" y="510"/>
                  </a:lnTo>
                  <a:lnTo>
                    <a:pt x="2641" y="510"/>
                  </a:lnTo>
                  <a:lnTo>
                    <a:pt x="2642" y="506"/>
                  </a:lnTo>
                  <a:lnTo>
                    <a:pt x="2646" y="503"/>
                  </a:lnTo>
                  <a:close/>
                  <a:moveTo>
                    <a:pt x="2272" y="494"/>
                  </a:moveTo>
                  <a:lnTo>
                    <a:pt x="2290" y="496"/>
                  </a:lnTo>
                  <a:lnTo>
                    <a:pt x="2304" y="499"/>
                  </a:lnTo>
                  <a:lnTo>
                    <a:pt x="2300" y="506"/>
                  </a:lnTo>
                  <a:lnTo>
                    <a:pt x="2298" y="512"/>
                  </a:lnTo>
                  <a:lnTo>
                    <a:pt x="2295" y="517"/>
                  </a:lnTo>
                  <a:lnTo>
                    <a:pt x="2291" y="522"/>
                  </a:lnTo>
                  <a:lnTo>
                    <a:pt x="2300" y="522"/>
                  </a:lnTo>
                  <a:lnTo>
                    <a:pt x="2304" y="519"/>
                  </a:lnTo>
                  <a:lnTo>
                    <a:pt x="2305" y="517"/>
                  </a:lnTo>
                  <a:lnTo>
                    <a:pt x="2309" y="515"/>
                  </a:lnTo>
                  <a:lnTo>
                    <a:pt x="2314" y="515"/>
                  </a:lnTo>
                  <a:lnTo>
                    <a:pt x="2314" y="522"/>
                  </a:lnTo>
                  <a:lnTo>
                    <a:pt x="2319" y="534"/>
                  </a:lnTo>
                  <a:lnTo>
                    <a:pt x="2316" y="545"/>
                  </a:lnTo>
                  <a:lnTo>
                    <a:pt x="2311" y="554"/>
                  </a:lnTo>
                  <a:lnTo>
                    <a:pt x="2307" y="561"/>
                  </a:lnTo>
                  <a:lnTo>
                    <a:pt x="2316" y="569"/>
                  </a:lnTo>
                  <a:lnTo>
                    <a:pt x="2325" y="582"/>
                  </a:lnTo>
                  <a:lnTo>
                    <a:pt x="2337" y="595"/>
                  </a:lnTo>
                  <a:lnTo>
                    <a:pt x="2347" y="611"/>
                  </a:lnTo>
                  <a:lnTo>
                    <a:pt x="2356" y="629"/>
                  </a:lnTo>
                  <a:lnTo>
                    <a:pt x="2363" y="644"/>
                  </a:lnTo>
                  <a:lnTo>
                    <a:pt x="2365" y="657"/>
                  </a:lnTo>
                  <a:lnTo>
                    <a:pt x="2361" y="669"/>
                  </a:lnTo>
                  <a:lnTo>
                    <a:pt x="2353" y="676"/>
                  </a:lnTo>
                  <a:lnTo>
                    <a:pt x="2342" y="683"/>
                  </a:lnTo>
                  <a:lnTo>
                    <a:pt x="2325" y="690"/>
                  </a:lnTo>
                  <a:lnTo>
                    <a:pt x="2304" y="695"/>
                  </a:lnTo>
                  <a:lnTo>
                    <a:pt x="2285" y="700"/>
                  </a:lnTo>
                  <a:lnTo>
                    <a:pt x="2269" y="702"/>
                  </a:lnTo>
                  <a:lnTo>
                    <a:pt x="2269" y="698"/>
                  </a:lnTo>
                  <a:lnTo>
                    <a:pt x="2279" y="683"/>
                  </a:lnTo>
                  <a:lnTo>
                    <a:pt x="2288" y="667"/>
                  </a:lnTo>
                  <a:lnTo>
                    <a:pt x="2283" y="667"/>
                  </a:lnTo>
                  <a:lnTo>
                    <a:pt x="2279" y="667"/>
                  </a:lnTo>
                  <a:lnTo>
                    <a:pt x="2276" y="665"/>
                  </a:lnTo>
                  <a:lnTo>
                    <a:pt x="2276" y="664"/>
                  </a:lnTo>
                  <a:lnTo>
                    <a:pt x="2274" y="662"/>
                  </a:lnTo>
                  <a:lnTo>
                    <a:pt x="2274" y="658"/>
                  </a:lnTo>
                  <a:lnTo>
                    <a:pt x="2272" y="653"/>
                  </a:lnTo>
                  <a:lnTo>
                    <a:pt x="2285" y="650"/>
                  </a:lnTo>
                  <a:lnTo>
                    <a:pt x="2281" y="646"/>
                  </a:lnTo>
                  <a:lnTo>
                    <a:pt x="2281" y="644"/>
                  </a:lnTo>
                  <a:lnTo>
                    <a:pt x="2279" y="643"/>
                  </a:lnTo>
                  <a:lnTo>
                    <a:pt x="2279" y="643"/>
                  </a:lnTo>
                  <a:lnTo>
                    <a:pt x="2279" y="641"/>
                  </a:lnTo>
                  <a:lnTo>
                    <a:pt x="2281" y="637"/>
                  </a:lnTo>
                  <a:lnTo>
                    <a:pt x="2283" y="630"/>
                  </a:lnTo>
                  <a:lnTo>
                    <a:pt x="2288" y="625"/>
                  </a:lnTo>
                  <a:lnTo>
                    <a:pt x="2291" y="622"/>
                  </a:lnTo>
                  <a:lnTo>
                    <a:pt x="2298" y="618"/>
                  </a:lnTo>
                  <a:lnTo>
                    <a:pt x="2304" y="615"/>
                  </a:lnTo>
                  <a:lnTo>
                    <a:pt x="2302" y="611"/>
                  </a:lnTo>
                  <a:lnTo>
                    <a:pt x="2302" y="609"/>
                  </a:lnTo>
                  <a:lnTo>
                    <a:pt x="2302" y="609"/>
                  </a:lnTo>
                  <a:lnTo>
                    <a:pt x="2300" y="608"/>
                  </a:lnTo>
                  <a:lnTo>
                    <a:pt x="2300" y="606"/>
                  </a:lnTo>
                  <a:lnTo>
                    <a:pt x="2298" y="602"/>
                  </a:lnTo>
                  <a:lnTo>
                    <a:pt x="2297" y="602"/>
                  </a:lnTo>
                  <a:lnTo>
                    <a:pt x="2297" y="601"/>
                  </a:lnTo>
                  <a:lnTo>
                    <a:pt x="2297" y="601"/>
                  </a:lnTo>
                  <a:lnTo>
                    <a:pt x="2297" y="601"/>
                  </a:lnTo>
                  <a:lnTo>
                    <a:pt x="2295" y="601"/>
                  </a:lnTo>
                  <a:lnTo>
                    <a:pt x="2291" y="599"/>
                  </a:lnTo>
                  <a:lnTo>
                    <a:pt x="2288" y="597"/>
                  </a:lnTo>
                  <a:lnTo>
                    <a:pt x="2286" y="597"/>
                  </a:lnTo>
                  <a:lnTo>
                    <a:pt x="2283" y="597"/>
                  </a:lnTo>
                  <a:lnTo>
                    <a:pt x="2279" y="595"/>
                  </a:lnTo>
                  <a:lnTo>
                    <a:pt x="2276" y="595"/>
                  </a:lnTo>
                  <a:lnTo>
                    <a:pt x="2276" y="594"/>
                  </a:lnTo>
                  <a:lnTo>
                    <a:pt x="2274" y="592"/>
                  </a:lnTo>
                  <a:lnTo>
                    <a:pt x="2274" y="590"/>
                  </a:lnTo>
                  <a:lnTo>
                    <a:pt x="2274" y="587"/>
                  </a:lnTo>
                  <a:lnTo>
                    <a:pt x="2272" y="583"/>
                  </a:lnTo>
                  <a:lnTo>
                    <a:pt x="2274" y="582"/>
                  </a:lnTo>
                  <a:lnTo>
                    <a:pt x="2274" y="580"/>
                  </a:lnTo>
                  <a:lnTo>
                    <a:pt x="2276" y="578"/>
                  </a:lnTo>
                  <a:lnTo>
                    <a:pt x="2276" y="576"/>
                  </a:lnTo>
                  <a:lnTo>
                    <a:pt x="2276" y="573"/>
                  </a:lnTo>
                  <a:lnTo>
                    <a:pt x="2272" y="573"/>
                  </a:lnTo>
                  <a:lnTo>
                    <a:pt x="2271" y="576"/>
                  </a:lnTo>
                  <a:lnTo>
                    <a:pt x="2271" y="578"/>
                  </a:lnTo>
                  <a:lnTo>
                    <a:pt x="2271" y="580"/>
                  </a:lnTo>
                  <a:lnTo>
                    <a:pt x="2269" y="580"/>
                  </a:lnTo>
                  <a:lnTo>
                    <a:pt x="2267" y="582"/>
                  </a:lnTo>
                  <a:lnTo>
                    <a:pt x="2265" y="583"/>
                  </a:lnTo>
                  <a:lnTo>
                    <a:pt x="2262" y="566"/>
                  </a:lnTo>
                  <a:lnTo>
                    <a:pt x="2258" y="550"/>
                  </a:lnTo>
                  <a:lnTo>
                    <a:pt x="2257" y="538"/>
                  </a:lnTo>
                  <a:lnTo>
                    <a:pt x="2260" y="529"/>
                  </a:lnTo>
                  <a:lnTo>
                    <a:pt x="2265" y="520"/>
                  </a:lnTo>
                  <a:lnTo>
                    <a:pt x="2271" y="510"/>
                  </a:lnTo>
                  <a:lnTo>
                    <a:pt x="2272" y="494"/>
                  </a:lnTo>
                  <a:close/>
                  <a:moveTo>
                    <a:pt x="29" y="458"/>
                  </a:moveTo>
                  <a:lnTo>
                    <a:pt x="49" y="458"/>
                  </a:lnTo>
                  <a:lnTo>
                    <a:pt x="49" y="465"/>
                  </a:lnTo>
                  <a:lnTo>
                    <a:pt x="45" y="465"/>
                  </a:lnTo>
                  <a:lnTo>
                    <a:pt x="45" y="468"/>
                  </a:lnTo>
                  <a:lnTo>
                    <a:pt x="40" y="466"/>
                  </a:lnTo>
                  <a:lnTo>
                    <a:pt x="36" y="463"/>
                  </a:lnTo>
                  <a:lnTo>
                    <a:pt x="33" y="461"/>
                  </a:lnTo>
                  <a:lnTo>
                    <a:pt x="29" y="458"/>
                  </a:lnTo>
                  <a:close/>
                  <a:moveTo>
                    <a:pt x="1239" y="403"/>
                  </a:moveTo>
                  <a:lnTo>
                    <a:pt x="1244" y="407"/>
                  </a:lnTo>
                  <a:lnTo>
                    <a:pt x="1249" y="412"/>
                  </a:lnTo>
                  <a:lnTo>
                    <a:pt x="1253" y="419"/>
                  </a:lnTo>
                  <a:lnTo>
                    <a:pt x="1255" y="426"/>
                  </a:lnTo>
                  <a:lnTo>
                    <a:pt x="1251" y="426"/>
                  </a:lnTo>
                  <a:lnTo>
                    <a:pt x="1248" y="428"/>
                  </a:lnTo>
                  <a:lnTo>
                    <a:pt x="1246" y="428"/>
                  </a:lnTo>
                  <a:lnTo>
                    <a:pt x="1241" y="430"/>
                  </a:lnTo>
                  <a:lnTo>
                    <a:pt x="1235" y="430"/>
                  </a:lnTo>
                  <a:lnTo>
                    <a:pt x="1235" y="426"/>
                  </a:lnTo>
                  <a:lnTo>
                    <a:pt x="1234" y="426"/>
                  </a:lnTo>
                  <a:lnTo>
                    <a:pt x="1234" y="424"/>
                  </a:lnTo>
                  <a:lnTo>
                    <a:pt x="1234" y="424"/>
                  </a:lnTo>
                  <a:lnTo>
                    <a:pt x="1232" y="423"/>
                  </a:lnTo>
                  <a:lnTo>
                    <a:pt x="1234" y="419"/>
                  </a:lnTo>
                  <a:lnTo>
                    <a:pt x="1234" y="417"/>
                  </a:lnTo>
                  <a:lnTo>
                    <a:pt x="1234" y="417"/>
                  </a:lnTo>
                  <a:lnTo>
                    <a:pt x="1234" y="416"/>
                  </a:lnTo>
                  <a:lnTo>
                    <a:pt x="1235" y="414"/>
                  </a:lnTo>
                  <a:lnTo>
                    <a:pt x="1239" y="403"/>
                  </a:lnTo>
                  <a:close/>
                  <a:moveTo>
                    <a:pt x="1209" y="391"/>
                  </a:moveTo>
                  <a:lnTo>
                    <a:pt x="1213" y="395"/>
                  </a:lnTo>
                  <a:lnTo>
                    <a:pt x="1215" y="397"/>
                  </a:lnTo>
                  <a:lnTo>
                    <a:pt x="1215" y="398"/>
                  </a:lnTo>
                  <a:lnTo>
                    <a:pt x="1216" y="402"/>
                  </a:lnTo>
                  <a:lnTo>
                    <a:pt x="1216" y="405"/>
                  </a:lnTo>
                  <a:lnTo>
                    <a:pt x="1216" y="410"/>
                  </a:lnTo>
                  <a:lnTo>
                    <a:pt x="1213" y="410"/>
                  </a:lnTo>
                  <a:lnTo>
                    <a:pt x="1213" y="414"/>
                  </a:lnTo>
                  <a:lnTo>
                    <a:pt x="1206" y="412"/>
                  </a:lnTo>
                  <a:lnTo>
                    <a:pt x="1199" y="410"/>
                  </a:lnTo>
                  <a:lnTo>
                    <a:pt x="1194" y="407"/>
                  </a:lnTo>
                  <a:lnTo>
                    <a:pt x="1190" y="407"/>
                  </a:lnTo>
                  <a:lnTo>
                    <a:pt x="1190" y="403"/>
                  </a:lnTo>
                  <a:lnTo>
                    <a:pt x="1197" y="400"/>
                  </a:lnTo>
                  <a:lnTo>
                    <a:pt x="1204" y="397"/>
                  </a:lnTo>
                  <a:lnTo>
                    <a:pt x="1209" y="391"/>
                  </a:lnTo>
                  <a:close/>
                  <a:moveTo>
                    <a:pt x="1286" y="360"/>
                  </a:moveTo>
                  <a:lnTo>
                    <a:pt x="1290" y="362"/>
                  </a:lnTo>
                  <a:lnTo>
                    <a:pt x="1290" y="362"/>
                  </a:lnTo>
                  <a:lnTo>
                    <a:pt x="1291" y="363"/>
                  </a:lnTo>
                  <a:lnTo>
                    <a:pt x="1291" y="363"/>
                  </a:lnTo>
                  <a:lnTo>
                    <a:pt x="1293" y="365"/>
                  </a:lnTo>
                  <a:lnTo>
                    <a:pt x="1297" y="365"/>
                  </a:lnTo>
                  <a:lnTo>
                    <a:pt x="1297" y="367"/>
                  </a:lnTo>
                  <a:lnTo>
                    <a:pt x="1297" y="369"/>
                  </a:lnTo>
                  <a:lnTo>
                    <a:pt x="1295" y="370"/>
                  </a:lnTo>
                  <a:lnTo>
                    <a:pt x="1295" y="370"/>
                  </a:lnTo>
                  <a:lnTo>
                    <a:pt x="1293" y="372"/>
                  </a:lnTo>
                  <a:lnTo>
                    <a:pt x="1291" y="374"/>
                  </a:lnTo>
                  <a:lnTo>
                    <a:pt x="1290" y="374"/>
                  </a:lnTo>
                  <a:lnTo>
                    <a:pt x="1288" y="376"/>
                  </a:lnTo>
                  <a:lnTo>
                    <a:pt x="1286" y="376"/>
                  </a:lnTo>
                  <a:lnTo>
                    <a:pt x="1283" y="376"/>
                  </a:lnTo>
                  <a:lnTo>
                    <a:pt x="1283" y="370"/>
                  </a:lnTo>
                  <a:lnTo>
                    <a:pt x="1283" y="367"/>
                  </a:lnTo>
                  <a:lnTo>
                    <a:pt x="1284" y="365"/>
                  </a:lnTo>
                  <a:lnTo>
                    <a:pt x="1286" y="360"/>
                  </a:lnTo>
                  <a:close/>
                  <a:moveTo>
                    <a:pt x="0" y="341"/>
                  </a:moveTo>
                  <a:lnTo>
                    <a:pt x="17" y="344"/>
                  </a:lnTo>
                  <a:lnTo>
                    <a:pt x="29" y="349"/>
                  </a:lnTo>
                  <a:lnTo>
                    <a:pt x="38" y="360"/>
                  </a:lnTo>
                  <a:lnTo>
                    <a:pt x="35" y="363"/>
                  </a:lnTo>
                  <a:lnTo>
                    <a:pt x="31" y="363"/>
                  </a:lnTo>
                  <a:lnTo>
                    <a:pt x="29" y="365"/>
                  </a:lnTo>
                  <a:lnTo>
                    <a:pt x="28" y="367"/>
                  </a:lnTo>
                  <a:lnTo>
                    <a:pt x="22" y="369"/>
                  </a:lnTo>
                  <a:lnTo>
                    <a:pt x="19" y="365"/>
                  </a:lnTo>
                  <a:lnTo>
                    <a:pt x="14" y="362"/>
                  </a:lnTo>
                  <a:lnTo>
                    <a:pt x="10" y="358"/>
                  </a:lnTo>
                  <a:lnTo>
                    <a:pt x="5" y="356"/>
                  </a:lnTo>
                  <a:lnTo>
                    <a:pt x="3" y="355"/>
                  </a:lnTo>
                  <a:lnTo>
                    <a:pt x="0" y="351"/>
                  </a:lnTo>
                  <a:lnTo>
                    <a:pt x="0" y="348"/>
                  </a:lnTo>
                  <a:lnTo>
                    <a:pt x="0" y="341"/>
                  </a:lnTo>
                  <a:close/>
                  <a:moveTo>
                    <a:pt x="1178" y="299"/>
                  </a:moveTo>
                  <a:lnTo>
                    <a:pt x="1178" y="307"/>
                  </a:lnTo>
                  <a:lnTo>
                    <a:pt x="1180" y="311"/>
                  </a:lnTo>
                  <a:lnTo>
                    <a:pt x="1181" y="314"/>
                  </a:lnTo>
                  <a:lnTo>
                    <a:pt x="1181" y="320"/>
                  </a:lnTo>
                  <a:lnTo>
                    <a:pt x="1181" y="327"/>
                  </a:lnTo>
                  <a:lnTo>
                    <a:pt x="1201" y="327"/>
                  </a:lnTo>
                  <a:lnTo>
                    <a:pt x="1218" y="346"/>
                  </a:lnTo>
                  <a:lnTo>
                    <a:pt x="1235" y="365"/>
                  </a:lnTo>
                  <a:lnTo>
                    <a:pt x="1235" y="367"/>
                  </a:lnTo>
                  <a:lnTo>
                    <a:pt x="1234" y="369"/>
                  </a:lnTo>
                  <a:lnTo>
                    <a:pt x="1234" y="370"/>
                  </a:lnTo>
                  <a:lnTo>
                    <a:pt x="1234" y="370"/>
                  </a:lnTo>
                  <a:lnTo>
                    <a:pt x="1232" y="372"/>
                  </a:lnTo>
                  <a:lnTo>
                    <a:pt x="1229" y="376"/>
                  </a:lnTo>
                  <a:lnTo>
                    <a:pt x="1227" y="377"/>
                  </a:lnTo>
                  <a:lnTo>
                    <a:pt x="1225" y="379"/>
                  </a:lnTo>
                  <a:lnTo>
                    <a:pt x="1223" y="379"/>
                  </a:lnTo>
                  <a:lnTo>
                    <a:pt x="1218" y="379"/>
                  </a:lnTo>
                  <a:lnTo>
                    <a:pt x="1213" y="381"/>
                  </a:lnTo>
                  <a:lnTo>
                    <a:pt x="1213" y="376"/>
                  </a:lnTo>
                  <a:lnTo>
                    <a:pt x="1213" y="370"/>
                  </a:lnTo>
                  <a:lnTo>
                    <a:pt x="1213" y="367"/>
                  </a:lnTo>
                  <a:lnTo>
                    <a:pt x="1213" y="365"/>
                  </a:lnTo>
                  <a:lnTo>
                    <a:pt x="1209" y="362"/>
                  </a:lnTo>
                  <a:lnTo>
                    <a:pt x="1206" y="360"/>
                  </a:lnTo>
                  <a:lnTo>
                    <a:pt x="1201" y="356"/>
                  </a:lnTo>
                  <a:lnTo>
                    <a:pt x="1195" y="370"/>
                  </a:lnTo>
                  <a:lnTo>
                    <a:pt x="1185" y="379"/>
                  </a:lnTo>
                  <a:lnTo>
                    <a:pt x="1171" y="384"/>
                  </a:lnTo>
                  <a:lnTo>
                    <a:pt x="1171" y="379"/>
                  </a:lnTo>
                  <a:lnTo>
                    <a:pt x="1171" y="376"/>
                  </a:lnTo>
                  <a:lnTo>
                    <a:pt x="1173" y="372"/>
                  </a:lnTo>
                  <a:lnTo>
                    <a:pt x="1171" y="369"/>
                  </a:lnTo>
                  <a:lnTo>
                    <a:pt x="1169" y="365"/>
                  </a:lnTo>
                  <a:lnTo>
                    <a:pt x="1167" y="360"/>
                  </a:lnTo>
                  <a:lnTo>
                    <a:pt x="1162" y="358"/>
                  </a:lnTo>
                  <a:lnTo>
                    <a:pt x="1159" y="356"/>
                  </a:lnTo>
                  <a:lnTo>
                    <a:pt x="1155" y="356"/>
                  </a:lnTo>
                  <a:lnTo>
                    <a:pt x="1152" y="355"/>
                  </a:lnTo>
                  <a:lnTo>
                    <a:pt x="1150" y="355"/>
                  </a:lnTo>
                  <a:lnTo>
                    <a:pt x="1146" y="353"/>
                  </a:lnTo>
                  <a:lnTo>
                    <a:pt x="1143" y="349"/>
                  </a:lnTo>
                  <a:lnTo>
                    <a:pt x="1153" y="337"/>
                  </a:lnTo>
                  <a:lnTo>
                    <a:pt x="1160" y="323"/>
                  </a:lnTo>
                  <a:lnTo>
                    <a:pt x="1167" y="309"/>
                  </a:lnTo>
                  <a:lnTo>
                    <a:pt x="1178" y="299"/>
                  </a:lnTo>
                  <a:close/>
                  <a:moveTo>
                    <a:pt x="2150" y="269"/>
                  </a:moveTo>
                  <a:lnTo>
                    <a:pt x="2152" y="273"/>
                  </a:lnTo>
                  <a:lnTo>
                    <a:pt x="2154" y="276"/>
                  </a:lnTo>
                  <a:lnTo>
                    <a:pt x="2155" y="278"/>
                  </a:lnTo>
                  <a:lnTo>
                    <a:pt x="2155" y="281"/>
                  </a:lnTo>
                  <a:lnTo>
                    <a:pt x="2157" y="285"/>
                  </a:lnTo>
                  <a:lnTo>
                    <a:pt x="2157" y="292"/>
                  </a:lnTo>
                  <a:lnTo>
                    <a:pt x="2157" y="297"/>
                  </a:lnTo>
                  <a:lnTo>
                    <a:pt x="2159" y="311"/>
                  </a:lnTo>
                  <a:lnTo>
                    <a:pt x="2161" y="327"/>
                  </a:lnTo>
                  <a:lnTo>
                    <a:pt x="2161" y="341"/>
                  </a:lnTo>
                  <a:lnTo>
                    <a:pt x="2141" y="351"/>
                  </a:lnTo>
                  <a:lnTo>
                    <a:pt x="2119" y="360"/>
                  </a:lnTo>
                  <a:lnTo>
                    <a:pt x="2098" y="370"/>
                  </a:lnTo>
                  <a:lnTo>
                    <a:pt x="2080" y="384"/>
                  </a:lnTo>
                  <a:lnTo>
                    <a:pt x="2075" y="381"/>
                  </a:lnTo>
                  <a:lnTo>
                    <a:pt x="2066" y="377"/>
                  </a:lnTo>
                  <a:lnTo>
                    <a:pt x="2054" y="370"/>
                  </a:lnTo>
                  <a:lnTo>
                    <a:pt x="2044" y="365"/>
                  </a:lnTo>
                  <a:lnTo>
                    <a:pt x="2035" y="360"/>
                  </a:lnTo>
                  <a:lnTo>
                    <a:pt x="2031" y="356"/>
                  </a:lnTo>
                  <a:lnTo>
                    <a:pt x="2033" y="355"/>
                  </a:lnTo>
                  <a:lnTo>
                    <a:pt x="2035" y="353"/>
                  </a:lnTo>
                  <a:lnTo>
                    <a:pt x="2035" y="353"/>
                  </a:lnTo>
                  <a:lnTo>
                    <a:pt x="2037" y="351"/>
                  </a:lnTo>
                  <a:lnTo>
                    <a:pt x="2037" y="349"/>
                  </a:lnTo>
                  <a:lnTo>
                    <a:pt x="2038" y="346"/>
                  </a:lnTo>
                  <a:lnTo>
                    <a:pt x="2033" y="342"/>
                  </a:lnTo>
                  <a:lnTo>
                    <a:pt x="2026" y="341"/>
                  </a:lnTo>
                  <a:lnTo>
                    <a:pt x="2021" y="337"/>
                  </a:lnTo>
                  <a:lnTo>
                    <a:pt x="2016" y="334"/>
                  </a:lnTo>
                  <a:lnTo>
                    <a:pt x="2019" y="334"/>
                  </a:lnTo>
                  <a:lnTo>
                    <a:pt x="2023" y="330"/>
                  </a:lnTo>
                  <a:lnTo>
                    <a:pt x="2024" y="328"/>
                  </a:lnTo>
                  <a:lnTo>
                    <a:pt x="2026" y="328"/>
                  </a:lnTo>
                  <a:lnTo>
                    <a:pt x="2028" y="327"/>
                  </a:lnTo>
                  <a:lnTo>
                    <a:pt x="2033" y="327"/>
                  </a:lnTo>
                  <a:lnTo>
                    <a:pt x="2038" y="327"/>
                  </a:lnTo>
                  <a:lnTo>
                    <a:pt x="2038" y="314"/>
                  </a:lnTo>
                  <a:lnTo>
                    <a:pt x="2012" y="314"/>
                  </a:lnTo>
                  <a:lnTo>
                    <a:pt x="2007" y="304"/>
                  </a:lnTo>
                  <a:lnTo>
                    <a:pt x="2016" y="297"/>
                  </a:lnTo>
                  <a:lnTo>
                    <a:pt x="2023" y="290"/>
                  </a:lnTo>
                  <a:lnTo>
                    <a:pt x="2031" y="287"/>
                  </a:lnTo>
                  <a:lnTo>
                    <a:pt x="2045" y="283"/>
                  </a:lnTo>
                  <a:lnTo>
                    <a:pt x="2051" y="288"/>
                  </a:lnTo>
                  <a:lnTo>
                    <a:pt x="2054" y="294"/>
                  </a:lnTo>
                  <a:lnTo>
                    <a:pt x="2058" y="297"/>
                  </a:lnTo>
                  <a:lnTo>
                    <a:pt x="2061" y="304"/>
                  </a:lnTo>
                  <a:lnTo>
                    <a:pt x="2072" y="295"/>
                  </a:lnTo>
                  <a:lnTo>
                    <a:pt x="2082" y="288"/>
                  </a:lnTo>
                  <a:lnTo>
                    <a:pt x="2096" y="283"/>
                  </a:lnTo>
                  <a:lnTo>
                    <a:pt x="2098" y="288"/>
                  </a:lnTo>
                  <a:lnTo>
                    <a:pt x="2101" y="290"/>
                  </a:lnTo>
                  <a:lnTo>
                    <a:pt x="2101" y="292"/>
                  </a:lnTo>
                  <a:lnTo>
                    <a:pt x="2103" y="292"/>
                  </a:lnTo>
                  <a:lnTo>
                    <a:pt x="2105" y="292"/>
                  </a:lnTo>
                  <a:lnTo>
                    <a:pt x="2108" y="292"/>
                  </a:lnTo>
                  <a:lnTo>
                    <a:pt x="2117" y="287"/>
                  </a:lnTo>
                  <a:lnTo>
                    <a:pt x="2122" y="281"/>
                  </a:lnTo>
                  <a:lnTo>
                    <a:pt x="2129" y="276"/>
                  </a:lnTo>
                  <a:lnTo>
                    <a:pt x="2136" y="271"/>
                  </a:lnTo>
                  <a:lnTo>
                    <a:pt x="2150" y="269"/>
                  </a:lnTo>
                  <a:close/>
                  <a:moveTo>
                    <a:pt x="1302" y="206"/>
                  </a:moveTo>
                  <a:lnTo>
                    <a:pt x="1305" y="208"/>
                  </a:lnTo>
                  <a:lnTo>
                    <a:pt x="1307" y="210"/>
                  </a:lnTo>
                  <a:lnTo>
                    <a:pt x="1309" y="210"/>
                  </a:lnTo>
                  <a:lnTo>
                    <a:pt x="1311" y="211"/>
                  </a:lnTo>
                  <a:lnTo>
                    <a:pt x="1311" y="213"/>
                  </a:lnTo>
                  <a:lnTo>
                    <a:pt x="1311" y="215"/>
                  </a:lnTo>
                  <a:lnTo>
                    <a:pt x="1312" y="218"/>
                  </a:lnTo>
                  <a:lnTo>
                    <a:pt x="1316" y="224"/>
                  </a:lnTo>
                  <a:lnTo>
                    <a:pt x="1318" y="229"/>
                  </a:lnTo>
                  <a:lnTo>
                    <a:pt x="1319" y="234"/>
                  </a:lnTo>
                  <a:lnTo>
                    <a:pt x="1321" y="241"/>
                  </a:lnTo>
                  <a:lnTo>
                    <a:pt x="1316" y="243"/>
                  </a:lnTo>
                  <a:lnTo>
                    <a:pt x="1311" y="245"/>
                  </a:lnTo>
                  <a:lnTo>
                    <a:pt x="1305" y="245"/>
                  </a:lnTo>
                  <a:lnTo>
                    <a:pt x="1297" y="246"/>
                  </a:lnTo>
                  <a:lnTo>
                    <a:pt x="1295" y="238"/>
                  </a:lnTo>
                  <a:lnTo>
                    <a:pt x="1293" y="229"/>
                  </a:lnTo>
                  <a:lnTo>
                    <a:pt x="1293" y="218"/>
                  </a:lnTo>
                  <a:lnTo>
                    <a:pt x="1297" y="215"/>
                  </a:lnTo>
                  <a:lnTo>
                    <a:pt x="1298" y="211"/>
                  </a:lnTo>
                  <a:lnTo>
                    <a:pt x="1302" y="206"/>
                  </a:lnTo>
                  <a:close/>
                  <a:moveTo>
                    <a:pt x="1604" y="177"/>
                  </a:moveTo>
                  <a:lnTo>
                    <a:pt x="1611" y="180"/>
                  </a:lnTo>
                  <a:lnTo>
                    <a:pt x="1618" y="184"/>
                  </a:lnTo>
                  <a:lnTo>
                    <a:pt x="1621" y="187"/>
                  </a:lnTo>
                  <a:lnTo>
                    <a:pt x="1626" y="191"/>
                  </a:lnTo>
                  <a:lnTo>
                    <a:pt x="1632" y="196"/>
                  </a:lnTo>
                  <a:lnTo>
                    <a:pt x="1630" y="199"/>
                  </a:lnTo>
                  <a:lnTo>
                    <a:pt x="1630" y="199"/>
                  </a:lnTo>
                  <a:lnTo>
                    <a:pt x="1630" y="201"/>
                  </a:lnTo>
                  <a:lnTo>
                    <a:pt x="1628" y="201"/>
                  </a:lnTo>
                  <a:lnTo>
                    <a:pt x="1628" y="203"/>
                  </a:lnTo>
                  <a:lnTo>
                    <a:pt x="1625" y="206"/>
                  </a:lnTo>
                  <a:lnTo>
                    <a:pt x="1625" y="208"/>
                  </a:lnTo>
                  <a:lnTo>
                    <a:pt x="1623" y="208"/>
                  </a:lnTo>
                  <a:lnTo>
                    <a:pt x="1621" y="208"/>
                  </a:lnTo>
                  <a:lnTo>
                    <a:pt x="1619" y="210"/>
                  </a:lnTo>
                  <a:lnTo>
                    <a:pt x="1616" y="211"/>
                  </a:lnTo>
                  <a:lnTo>
                    <a:pt x="1611" y="206"/>
                  </a:lnTo>
                  <a:lnTo>
                    <a:pt x="1606" y="201"/>
                  </a:lnTo>
                  <a:lnTo>
                    <a:pt x="1599" y="196"/>
                  </a:lnTo>
                  <a:lnTo>
                    <a:pt x="1593" y="192"/>
                  </a:lnTo>
                  <a:lnTo>
                    <a:pt x="1597" y="180"/>
                  </a:lnTo>
                  <a:lnTo>
                    <a:pt x="1600" y="180"/>
                  </a:lnTo>
                  <a:lnTo>
                    <a:pt x="1602" y="178"/>
                  </a:lnTo>
                  <a:lnTo>
                    <a:pt x="1602" y="178"/>
                  </a:lnTo>
                  <a:lnTo>
                    <a:pt x="1602" y="178"/>
                  </a:lnTo>
                  <a:lnTo>
                    <a:pt x="1604" y="177"/>
                  </a:lnTo>
                  <a:close/>
                  <a:moveTo>
                    <a:pt x="2963" y="170"/>
                  </a:moveTo>
                  <a:lnTo>
                    <a:pt x="2979" y="170"/>
                  </a:lnTo>
                  <a:lnTo>
                    <a:pt x="2979" y="177"/>
                  </a:lnTo>
                  <a:lnTo>
                    <a:pt x="2976" y="177"/>
                  </a:lnTo>
                  <a:lnTo>
                    <a:pt x="2972" y="180"/>
                  </a:lnTo>
                  <a:lnTo>
                    <a:pt x="2970" y="180"/>
                  </a:lnTo>
                  <a:lnTo>
                    <a:pt x="2967" y="180"/>
                  </a:lnTo>
                  <a:lnTo>
                    <a:pt x="2967" y="178"/>
                  </a:lnTo>
                  <a:lnTo>
                    <a:pt x="2965" y="175"/>
                  </a:lnTo>
                  <a:lnTo>
                    <a:pt x="2965" y="173"/>
                  </a:lnTo>
                  <a:lnTo>
                    <a:pt x="2963" y="171"/>
                  </a:lnTo>
                  <a:lnTo>
                    <a:pt x="2963" y="170"/>
                  </a:lnTo>
                  <a:close/>
                  <a:moveTo>
                    <a:pt x="989" y="149"/>
                  </a:moveTo>
                  <a:lnTo>
                    <a:pt x="1005" y="159"/>
                  </a:lnTo>
                  <a:lnTo>
                    <a:pt x="1019" y="171"/>
                  </a:lnTo>
                  <a:lnTo>
                    <a:pt x="1033" y="184"/>
                  </a:lnTo>
                  <a:lnTo>
                    <a:pt x="1028" y="184"/>
                  </a:lnTo>
                  <a:lnTo>
                    <a:pt x="1024" y="189"/>
                  </a:lnTo>
                  <a:lnTo>
                    <a:pt x="1021" y="191"/>
                  </a:lnTo>
                  <a:lnTo>
                    <a:pt x="1016" y="191"/>
                  </a:lnTo>
                  <a:lnTo>
                    <a:pt x="1010" y="192"/>
                  </a:lnTo>
                  <a:lnTo>
                    <a:pt x="1002" y="192"/>
                  </a:lnTo>
                  <a:lnTo>
                    <a:pt x="995" y="185"/>
                  </a:lnTo>
                  <a:lnTo>
                    <a:pt x="988" y="180"/>
                  </a:lnTo>
                  <a:lnTo>
                    <a:pt x="979" y="177"/>
                  </a:lnTo>
                  <a:lnTo>
                    <a:pt x="979" y="173"/>
                  </a:lnTo>
                  <a:lnTo>
                    <a:pt x="995" y="164"/>
                  </a:lnTo>
                  <a:lnTo>
                    <a:pt x="993" y="161"/>
                  </a:lnTo>
                  <a:lnTo>
                    <a:pt x="991" y="159"/>
                  </a:lnTo>
                  <a:lnTo>
                    <a:pt x="991" y="156"/>
                  </a:lnTo>
                  <a:lnTo>
                    <a:pt x="989" y="149"/>
                  </a:lnTo>
                  <a:close/>
                  <a:moveTo>
                    <a:pt x="4822" y="100"/>
                  </a:moveTo>
                  <a:lnTo>
                    <a:pt x="4826" y="105"/>
                  </a:lnTo>
                  <a:lnTo>
                    <a:pt x="4829" y="109"/>
                  </a:lnTo>
                  <a:lnTo>
                    <a:pt x="4833" y="109"/>
                  </a:lnTo>
                  <a:lnTo>
                    <a:pt x="4835" y="110"/>
                  </a:lnTo>
                  <a:lnTo>
                    <a:pt x="4836" y="110"/>
                  </a:lnTo>
                  <a:lnTo>
                    <a:pt x="4840" y="110"/>
                  </a:lnTo>
                  <a:lnTo>
                    <a:pt x="4842" y="110"/>
                  </a:lnTo>
                  <a:lnTo>
                    <a:pt x="4843" y="110"/>
                  </a:lnTo>
                  <a:lnTo>
                    <a:pt x="4847" y="112"/>
                  </a:lnTo>
                  <a:lnTo>
                    <a:pt x="4849" y="115"/>
                  </a:lnTo>
                  <a:lnTo>
                    <a:pt x="4842" y="121"/>
                  </a:lnTo>
                  <a:lnTo>
                    <a:pt x="4835" y="126"/>
                  </a:lnTo>
                  <a:lnTo>
                    <a:pt x="4800" y="129"/>
                  </a:lnTo>
                  <a:lnTo>
                    <a:pt x="4800" y="115"/>
                  </a:lnTo>
                  <a:lnTo>
                    <a:pt x="4805" y="110"/>
                  </a:lnTo>
                  <a:lnTo>
                    <a:pt x="4810" y="107"/>
                  </a:lnTo>
                  <a:lnTo>
                    <a:pt x="4815" y="103"/>
                  </a:lnTo>
                  <a:lnTo>
                    <a:pt x="4822" y="100"/>
                  </a:lnTo>
                  <a:close/>
                  <a:moveTo>
                    <a:pt x="1063" y="72"/>
                  </a:moveTo>
                  <a:lnTo>
                    <a:pt x="1064" y="79"/>
                  </a:lnTo>
                  <a:lnTo>
                    <a:pt x="1064" y="84"/>
                  </a:lnTo>
                  <a:lnTo>
                    <a:pt x="1066" y="86"/>
                  </a:lnTo>
                  <a:lnTo>
                    <a:pt x="1068" y="88"/>
                  </a:lnTo>
                  <a:lnTo>
                    <a:pt x="1070" y="89"/>
                  </a:lnTo>
                  <a:lnTo>
                    <a:pt x="1073" y="93"/>
                  </a:lnTo>
                  <a:lnTo>
                    <a:pt x="1075" y="96"/>
                  </a:lnTo>
                  <a:lnTo>
                    <a:pt x="1073" y="100"/>
                  </a:lnTo>
                  <a:lnTo>
                    <a:pt x="1071" y="105"/>
                  </a:lnTo>
                  <a:lnTo>
                    <a:pt x="1070" y="109"/>
                  </a:lnTo>
                  <a:lnTo>
                    <a:pt x="1068" y="112"/>
                  </a:lnTo>
                  <a:lnTo>
                    <a:pt x="1066" y="119"/>
                  </a:lnTo>
                  <a:lnTo>
                    <a:pt x="1073" y="121"/>
                  </a:lnTo>
                  <a:lnTo>
                    <a:pt x="1077" y="124"/>
                  </a:lnTo>
                  <a:lnTo>
                    <a:pt x="1080" y="128"/>
                  </a:lnTo>
                  <a:lnTo>
                    <a:pt x="1082" y="131"/>
                  </a:lnTo>
                  <a:lnTo>
                    <a:pt x="1082" y="138"/>
                  </a:lnTo>
                  <a:lnTo>
                    <a:pt x="1082" y="145"/>
                  </a:lnTo>
                  <a:lnTo>
                    <a:pt x="1077" y="149"/>
                  </a:lnTo>
                  <a:lnTo>
                    <a:pt x="1073" y="152"/>
                  </a:lnTo>
                  <a:lnTo>
                    <a:pt x="1071" y="157"/>
                  </a:lnTo>
                  <a:lnTo>
                    <a:pt x="1070" y="163"/>
                  </a:lnTo>
                  <a:lnTo>
                    <a:pt x="1066" y="170"/>
                  </a:lnTo>
                  <a:lnTo>
                    <a:pt x="1091" y="170"/>
                  </a:lnTo>
                  <a:lnTo>
                    <a:pt x="1091" y="185"/>
                  </a:lnTo>
                  <a:lnTo>
                    <a:pt x="1094" y="199"/>
                  </a:lnTo>
                  <a:lnTo>
                    <a:pt x="1105" y="199"/>
                  </a:lnTo>
                  <a:lnTo>
                    <a:pt x="1110" y="194"/>
                  </a:lnTo>
                  <a:lnTo>
                    <a:pt x="1115" y="189"/>
                  </a:lnTo>
                  <a:lnTo>
                    <a:pt x="1120" y="184"/>
                  </a:lnTo>
                  <a:lnTo>
                    <a:pt x="1129" y="180"/>
                  </a:lnTo>
                  <a:lnTo>
                    <a:pt x="1129" y="191"/>
                  </a:lnTo>
                  <a:lnTo>
                    <a:pt x="1127" y="205"/>
                  </a:lnTo>
                  <a:lnTo>
                    <a:pt x="1126" y="217"/>
                  </a:lnTo>
                  <a:lnTo>
                    <a:pt x="1126" y="225"/>
                  </a:lnTo>
                  <a:lnTo>
                    <a:pt x="1124" y="231"/>
                  </a:lnTo>
                  <a:lnTo>
                    <a:pt x="1127" y="234"/>
                  </a:lnTo>
                  <a:lnTo>
                    <a:pt x="1129" y="236"/>
                  </a:lnTo>
                  <a:lnTo>
                    <a:pt x="1131" y="238"/>
                  </a:lnTo>
                  <a:lnTo>
                    <a:pt x="1134" y="239"/>
                  </a:lnTo>
                  <a:lnTo>
                    <a:pt x="1139" y="241"/>
                  </a:lnTo>
                  <a:lnTo>
                    <a:pt x="1148" y="227"/>
                  </a:lnTo>
                  <a:lnTo>
                    <a:pt x="1155" y="211"/>
                  </a:lnTo>
                  <a:lnTo>
                    <a:pt x="1155" y="199"/>
                  </a:lnTo>
                  <a:lnTo>
                    <a:pt x="1153" y="187"/>
                  </a:lnTo>
                  <a:lnTo>
                    <a:pt x="1153" y="175"/>
                  </a:lnTo>
                  <a:lnTo>
                    <a:pt x="1157" y="163"/>
                  </a:lnTo>
                  <a:lnTo>
                    <a:pt x="1167" y="154"/>
                  </a:lnTo>
                  <a:lnTo>
                    <a:pt x="1171" y="150"/>
                  </a:lnTo>
                  <a:lnTo>
                    <a:pt x="1174" y="150"/>
                  </a:lnTo>
                  <a:lnTo>
                    <a:pt x="1178" y="152"/>
                  </a:lnTo>
                  <a:lnTo>
                    <a:pt x="1181" y="154"/>
                  </a:lnTo>
                  <a:lnTo>
                    <a:pt x="1183" y="157"/>
                  </a:lnTo>
                  <a:lnTo>
                    <a:pt x="1187" y="161"/>
                  </a:lnTo>
                  <a:lnTo>
                    <a:pt x="1188" y="164"/>
                  </a:lnTo>
                  <a:lnTo>
                    <a:pt x="1192" y="166"/>
                  </a:lnTo>
                  <a:lnTo>
                    <a:pt x="1194" y="170"/>
                  </a:lnTo>
                  <a:lnTo>
                    <a:pt x="1201" y="170"/>
                  </a:lnTo>
                  <a:lnTo>
                    <a:pt x="1209" y="166"/>
                  </a:lnTo>
                  <a:lnTo>
                    <a:pt x="1218" y="164"/>
                  </a:lnTo>
                  <a:lnTo>
                    <a:pt x="1225" y="170"/>
                  </a:lnTo>
                  <a:lnTo>
                    <a:pt x="1225" y="184"/>
                  </a:lnTo>
                  <a:lnTo>
                    <a:pt x="1225" y="191"/>
                  </a:lnTo>
                  <a:lnTo>
                    <a:pt x="1223" y="203"/>
                  </a:lnTo>
                  <a:lnTo>
                    <a:pt x="1222" y="218"/>
                  </a:lnTo>
                  <a:lnTo>
                    <a:pt x="1218" y="236"/>
                  </a:lnTo>
                  <a:lnTo>
                    <a:pt x="1215" y="250"/>
                  </a:lnTo>
                  <a:lnTo>
                    <a:pt x="1213" y="260"/>
                  </a:lnTo>
                  <a:lnTo>
                    <a:pt x="1206" y="260"/>
                  </a:lnTo>
                  <a:lnTo>
                    <a:pt x="1202" y="259"/>
                  </a:lnTo>
                  <a:lnTo>
                    <a:pt x="1199" y="257"/>
                  </a:lnTo>
                  <a:lnTo>
                    <a:pt x="1195" y="255"/>
                  </a:lnTo>
                  <a:lnTo>
                    <a:pt x="1190" y="253"/>
                  </a:lnTo>
                  <a:lnTo>
                    <a:pt x="1190" y="257"/>
                  </a:lnTo>
                  <a:lnTo>
                    <a:pt x="1192" y="259"/>
                  </a:lnTo>
                  <a:lnTo>
                    <a:pt x="1194" y="260"/>
                  </a:lnTo>
                  <a:lnTo>
                    <a:pt x="1195" y="262"/>
                  </a:lnTo>
                  <a:lnTo>
                    <a:pt x="1195" y="264"/>
                  </a:lnTo>
                  <a:lnTo>
                    <a:pt x="1197" y="267"/>
                  </a:lnTo>
                  <a:lnTo>
                    <a:pt x="1197" y="273"/>
                  </a:lnTo>
                  <a:lnTo>
                    <a:pt x="1148" y="276"/>
                  </a:lnTo>
                  <a:lnTo>
                    <a:pt x="1148" y="280"/>
                  </a:lnTo>
                  <a:lnTo>
                    <a:pt x="1152" y="290"/>
                  </a:lnTo>
                  <a:lnTo>
                    <a:pt x="1150" y="301"/>
                  </a:lnTo>
                  <a:lnTo>
                    <a:pt x="1148" y="318"/>
                  </a:lnTo>
                  <a:lnTo>
                    <a:pt x="1139" y="318"/>
                  </a:lnTo>
                  <a:lnTo>
                    <a:pt x="1127" y="311"/>
                  </a:lnTo>
                  <a:lnTo>
                    <a:pt x="1110" y="307"/>
                  </a:lnTo>
                  <a:lnTo>
                    <a:pt x="1110" y="311"/>
                  </a:lnTo>
                  <a:lnTo>
                    <a:pt x="1113" y="311"/>
                  </a:lnTo>
                  <a:lnTo>
                    <a:pt x="1117" y="314"/>
                  </a:lnTo>
                  <a:lnTo>
                    <a:pt x="1119" y="316"/>
                  </a:lnTo>
                  <a:lnTo>
                    <a:pt x="1120" y="318"/>
                  </a:lnTo>
                  <a:lnTo>
                    <a:pt x="1122" y="320"/>
                  </a:lnTo>
                  <a:lnTo>
                    <a:pt x="1124" y="325"/>
                  </a:lnTo>
                  <a:lnTo>
                    <a:pt x="1124" y="330"/>
                  </a:lnTo>
                  <a:lnTo>
                    <a:pt x="1122" y="334"/>
                  </a:lnTo>
                  <a:lnTo>
                    <a:pt x="1119" y="337"/>
                  </a:lnTo>
                  <a:lnTo>
                    <a:pt x="1117" y="341"/>
                  </a:lnTo>
                  <a:lnTo>
                    <a:pt x="1108" y="348"/>
                  </a:lnTo>
                  <a:lnTo>
                    <a:pt x="1101" y="355"/>
                  </a:lnTo>
                  <a:lnTo>
                    <a:pt x="1098" y="363"/>
                  </a:lnTo>
                  <a:lnTo>
                    <a:pt x="1094" y="376"/>
                  </a:lnTo>
                  <a:lnTo>
                    <a:pt x="1087" y="376"/>
                  </a:lnTo>
                  <a:lnTo>
                    <a:pt x="1082" y="374"/>
                  </a:lnTo>
                  <a:lnTo>
                    <a:pt x="1077" y="372"/>
                  </a:lnTo>
                  <a:lnTo>
                    <a:pt x="1073" y="370"/>
                  </a:lnTo>
                  <a:lnTo>
                    <a:pt x="1066" y="369"/>
                  </a:lnTo>
                  <a:lnTo>
                    <a:pt x="1066" y="372"/>
                  </a:lnTo>
                  <a:lnTo>
                    <a:pt x="1075" y="372"/>
                  </a:lnTo>
                  <a:lnTo>
                    <a:pt x="1077" y="376"/>
                  </a:lnTo>
                  <a:lnTo>
                    <a:pt x="1078" y="379"/>
                  </a:lnTo>
                  <a:lnTo>
                    <a:pt x="1080" y="381"/>
                  </a:lnTo>
                  <a:lnTo>
                    <a:pt x="1080" y="384"/>
                  </a:lnTo>
                  <a:lnTo>
                    <a:pt x="1082" y="390"/>
                  </a:lnTo>
                  <a:lnTo>
                    <a:pt x="1082" y="395"/>
                  </a:lnTo>
                  <a:lnTo>
                    <a:pt x="1066" y="400"/>
                  </a:lnTo>
                  <a:lnTo>
                    <a:pt x="1052" y="409"/>
                  </a:lnTo>
                  <a:lnTo>
                    <a:pt x="1043" y="419"/>
                  </a:lnTo>
                  <a:lnTo>
                    <a:pt x="1037" y="435"/>
                  </a:lnTo>
                  <a:lnTo>
                    <a:pt x="1037" y="458"/>
                  </a:lnTo>
                  <a:lnTo>
                    <a:pt x="1043" y="472"/>
                  </a:lnTo>
                  <a:lnTo>
                    <a:pt x="1047" y="491"/>
                  </a:lnTo>
                  <a:lnTo>
                    <a:pt x="1047" y="510"/>
                  </a:lnTo>
                  <a:lnTo>
                    <a:pt x="1066" y="510"/>
                  </a:lnTo>
                  <a:lnTo>
                    <a:pt x="1066" y="519"/>
                  </a:lnTo>
                  <a:lnTo>
                    <a:pt x="1070" y="522"/>
                  </a:lnTo>
                  <a:lnTo>
                    <a:pt x="1070" y="526"/>
                  </a:lnTo>
                  <a:lnTo>
                    <a:pt x="1070" y="529"/>
                  </a:lnTo>
                  <a:lnTo>
                    <a:pt x="1070" y="531"/>
                  </a:lnTo>
                  <a:lnTo>
                    <a:pt x="1070" y="533"/>
                  </a:lnTo>
                  <a:lnTo>
                    <a:pt x="1070" y="534"/>
                  </a:lnTo>
                  <a:lnTo>
                    <a:pt x="1071" y="536"/>
                  </a:lnTo>
                  <a:lnTo>
                    <a:pt x="1077" y="536"/>
                  </a:lnTo>
                  <a:lnTo>
                    <a:pt x="1082" y="538"/>
                  </a:lnTo>
                  <a:lnTo>
                    <a:pt x="1094" y="536"/>
                  </a:lnTo>
                  <a:lnTo>
                    <a:pt x="1106" y="541"/>
                  </a:lnTo>
                  <a:lnTo>
                    <a:pt x="1119" y="550"/>
                  </a:lnTo>
                  <a:lnTo>
                    <a:pt x="1131" y="562"/>
                  </a:lnTo>
                  <a:lnTo>
                    <a:pt x="1141" y="573"/>
                  </a:lnTo>
                  <a:lnTo>
                    <a:pt x="1152" y="580"/>
                  </a:lnTo>
                  <a:lnTo>
                    <a:pt x="1157" y="582"/>
                  </a:lnTo>
                  <a:lnTo>
                    <a:pt x="1160" y="583"/>
                  </a:lnTo>
                  <a:lnTo>
                    <a:pt x="1164" y="582"/>
                  </a:lnTo>
                  <a:lnTo>
                    <a:pt x="1167" y="582"/>
                  </a:lnTo>
                  <a:lnTo>
                    <a:pt x="1169" y="580"/>
                  </a:lnTo>
                  <a:lnTo>
                    <a:pt x="1173" y="578"/>
                  </a:lnTo>
                  <a:lnTo>
                    <a:pt x="1174" y="576"/>
                  </a:lnTo>
                  <a:lnTo>
                    <a:pt x="1178" y="576"/>
                  </a:lnTo>
                  <a:lnTo>
                    <a:pt x="1206" y="583"/>
                  </a:lnTo>
                  <a:lnTo>
                    <a:pt x="1209" y="602"/>
                  </a:lnTo>
                  <a:lnTo>
                    <a:pt x="1213" y="616"/>
                  </a:lnTo>
                  <a:lnTo>
                    <a:pt x="1215" y="627"/>
                  </a:lnTo>
                  <a:lnTo>
                    <a:pt x="1216" y="637"/>
                  </a:lnTo>
                  <a:lnTo>
                    <a:pt x="1220" y="648"/>
                  </a:lnTo>
                  <a:lnTo>
                    <a:pt x="1229" y="660"/>
                  </a:lnTo>
                  <a:lnTo>
                    <a:pt x="1239" y="676"/>
                  </a:lnTo>
                  <a:lnTo>
                    <a:pt x="1242" y="674"/>
                  </a:lnTo>
                  <a:lnTo>
                    <a:pt x="1244" y="674"/>
                  </a:lnTo>
                  <a:lnTo>
                    <a:pt x="1244" y="674"/>
                  </a:lnTo>
                  <a:lnTo>
                    <a:pt x="1246" y="672"/>
                  </a:lnTo>
                  <a:lnTo>
                    <a:pt x="1248" y="672"/>
                  </a:lnTo>
                  <a:lnTo>
                    <a:pt x="1251" y="671"/>
                  </a:lnTo>
                  <a:lnTo>
                    <a:pt x="1253" y="671"/>
                  </a:lnTo>
                  <a:lnTo>
                    <a:pt x="1253" y="669"/>
                  </a:lnTo>
                  <a:lnTo>
                    <a:pt x="1253" y="669"/>
                  </a:lnTo>
                  <a:lnTo>
                    <a:pt x="1253" y="669"/>
                  </a:lnTo>
                  <a:lnTo>
                    <a:pt x="1253" y="667"/>
                  </a:lnTo>
                  <a:lnTo>
                    <a:pt x="1255" y="664"/>
                  </a:lnTo>
                  <a:lnTo>
                    <a:pt x="1255" y="653"/>
                  </a:lnTo>
                  <a:lnTo>
                    <a:pt x="1253" y="639"/>
                  </a:lnTo>
                  <a:lnTo>
                    <a:pt x="1249" y="622"/>
                  </a:lnTo>
                  <a:lnTo>
                    <a:pt x="1244" y="606"/>
                  </a:lnTo>
                  <a:lnTo>
                    <a:pt x="1258" y="599"/>
                  </a:lnTo>
                  <a:lnTo>
                    <a:pt x="1272" y="589"/>
                  </a:lnTo>
                  <a:lnTo>
                    <a:pt x="1281" y="575"/>
                  </a:lnTo>
                  <a:lnTo>
                    <a:pt x="1286" y="557"/>
                  </a:lnTo>
                  <a:lnTo>
                    <a:pt x="1288" y="547"/>
                  </a:lnTo>
                  <a:lnTo>
                    <a:pt x="1286" y="531"/>
                  </a:lnTo>
                  <a:lnTo>
                    <a:pt x="1286" y="515"/>
                  </a:lnTo>
                  <a:lnTo>
                    <a:pt x="1279" y="512"/>
                  </a:lnTo>
                  <a:lnTo>
                    <a:pt x="1276" y="510"/>
                  </a:lnTo>
                  <a:lnTo>
                    <a:pt x="1272" y="508"/>
                  </a:lnTo>
                  <a:lnTo>
                    <a:pt x="1269" y="505"/>
                  </a:lnTo>
                  <a:lnTo>
                    <a:pt x="1267" y="499"/>
                  </a:lnTo>
                  <a:lnTo>
                    <a:pt x="1274" y="487"/>
                  </a:lnTo>
                  <a:lnTo>
                    <a:pt x="1277" y="473"/>
                  </a:lnTo>
                  <a:lnTo>
                    <a:pt x="1274" y="458"/>
                  </a:lnTo>
                  <a:lnTo>
                    <a:pt x="1270" y="442"/>
                  </a:lnTo>
                  <a:lnTo>
                    <a:pt x="1265" y="424"/>
                  </a:lnTo>
                  <a:lnTo>
                    <a:pt x="1263" y="407"/>
                  </a:lnTo>
                  <a:lnTo>
                    <a:pt x="1267" y="407"/>
                  </a:lnTo>
                  <a:lnTo>
                    <a:pt x="1267" y="403"/>
                  </a:lnTo>
                  <a:lnTo>
                    <a:pt x="1291" y="407"/>
                  </a:lnTo>
                  <a:lnTo>
                    <a:pt x="1312" y="407"/>
                  </a:lnTo>
                  <a:lnTo>
                    <a:pt x="1335" y="403"/>
                  </a:lnTo>
                  <a:lnTo>
                    <a:pt x="1340" y="412"/>
                  </a:lnTo>
                  <a:lnTo>
                    <a:pt x="1345" y="424"/>
                  </a:lnTo>
                  <a:lnTo>
                    <a:pt x="1351" y="433"/>
                  </a:lnTo>
                  <a:lnTo>
                    <a:pt x="1356" y="437"/>
                  </a:lnTo>
                  <a:lnTo>
                    <a:pt x="1359" y="438"/>
                  </a:lnTo>
                  <a:lnTo>
                    <a:pt x="1365" y="438"/>
                  </a:lnTo>
                  <a:lnTo>
                    <a:pt x="1370" y="440"/>
                  </a:lnTo>
                  <a:lnTo>
                    <a:pt x="1375" y="442"/>
                  </a:lnTo>
                  <a:lnTo>
                    <a:pt x="1379" y="445"/>
                  </a:lnTo>
                  <a:lnTo>
                    <a:pt x="1380" y="454"/>
                  </a:lnTo>
                  <a:lnTo>
                    <a:pt x="1384" y="470"/>
                  </a:lnTo>
                  <a:lnTo>
                    <a:pt x="1386" y="484"/>
                  </a:lnTo>
                  <a:lnTo>
                    <a:pt x="1389" y="494"/>
                  </a:lnTo>
                  <a:lnTo>
                    <a:pt x="1391" y="496"/>
                  </a:lnTo>
                  <a:lnTo>
                    <a:pt x="1394" y="499"/>
                  </a:lnTo>
                  <a:lnTo>
                    <a:pt x="1398" y="501"/>
                  </a:lnTo>
                  <a:lnTo>
                    <a:pt x="1401" y="505"/>
                  </a:lnTo>
                  <a:lnTo>
                    <a:pt x="1407" y="506"/>
                  </a:lnTo>
                  <a:lnTo>
                    <a:pt x="1408" y="510"/>
                  </a:lnTo>
                  <a:lnTo>
                    <a:pt x="1422" y="499"/>
                  </a:lnTo>
                  <a:lnTo>
                    <a:pt x="1433" y="486"/>
                  </a:lnTo>
                  <a:lnTo>
                    <a:pt x="1441" y="472"/>
                  </a:lnTo>
                  <a:lnTo>
                    <a:pt x="1455" y="461"/>
                  </a:lnTo>
                  <a:lnTo>
                    <a:pt x="1457" y="473"/>
                  </a:lnTo>
                  <a:lnTo>
                    <a:pt x="1462" y="480"/>
                  </a:lnTo>
                  <a:lnTo>
                    <a:pt x="1469" y="487"/>
                  </a:lnTo>
                  <a:lnTo>
                    <a:pt x="1476" y="494"/>
                  </a:lnTo>
                  <a:lnTo>
                    <a:pt x="1482" y="503"/>
                  </a:lnTo>
                  <a:lnTo>
                    <a:pt x="1482" y="506"/>
                  </a:lnTo>
                  <a:lnTo>
                    <a:pt x="1482" y="510"/>
                  </a:lnTo>
                  <a:lnTo>
                    <a:pt x="1480" y="512"/>
                  </a:lnTo>
                  <a:lnTo>
                    <a:pt x="1480" y="515"/>
                  </a:lnTo>
                  <a:lnTo>
                    <a:pt x="1478" y="519"/>
                  </a:lnTo>
                  <a:lnTo>
                    <a:pt x="1480" y="522"/>
                  </a:lnTo>
                  <a:lnTo>
                    <a:pt x="1482" y="526"/>
                  </a:lnTo>
                  <a:lnTo>
                    <a:pt x="1483" y="527"/>
                  </a:lnTo>
                  <a:lnTo>
                    <a:pt x="1487" y="527"/>
                  </a:lnTo>
                  <a:lnTo>
                    <a:pt x="1490" y="527"/>
                  </a:lnTo>
                  <a:lnTo>
                    <a:pt x="1492" y="527"/>
                  </a:lnTo>
                  <a:lnTo>
                    <a:pt x="1496" y="527"/>
                  </a:lnTo>
                  <a:lnTo>
                    <a:pt x="1497" y="529"/>
                  </a:lnTo>
                  <a:lnTo>
                    <a:pt x="1503" y="543"/>
                  </a:lnTo>
                  <a:lnTo>
                    <a:pt x="1503" y="554"/>
                  </a:lnTo>
                  <a:lnTo>
                    <a:pt x="1501" y="564"/>
                  </a:lnTo>
                  <a:lnTo>
                    <a:pt x="1504" y="573"/>
                  </a:lnTo>
                  <a:lnTo>
                    <a:pt x="1517" y="583"/>
                  </a:lnTo>
                  <a:lnTo>
                    <a:pt x="1506" y="604"/>
                  </a:lnTo>
                  <a:lnTo>
                    <a:pt x="1494" y="622"/>
                  </a:lnTo>
                  <a:lnTo>
                    <a:pt x="1497" y="622"/>
                  </a:lnTo>
                  <a:lnTo>
                    <a:pt x="1508" y="611"/>
                  </a:lnTo>
                  <a:lnTo>
                    <a:pt x="1518" y="602"/>
                  </a:lnTo>
                  <a:lnTo>
                    <a:pt x="1527" y="592"/>
                  </a:lnTo>
                  <a:lnTo>
                    <a:pt x="1539" y="595"/>
                  </a:lnTo>
                  <a:lnTo>
                    <a:pt x="1546" y="602"/>
                  </a:lnTo>
                  <a:lnTo>
                    <a:pt x="1553" y="611"/>
                  </a:lnTo>
                  <a:lnTo>
                    <a:pt x="1555" y="625"/>
                  </a:lnTo>
                  <a:lnTo>
                    <a:pt x="1571" y="625"/>
                  </a:lnTo>
                  <a:lnTo>
                    <a:pt x="1571" y="630"/>
                  </a:lnTo>
                  <a:lnTo>
                    <a:pt x="1572" y="634"/>
                  </a:lnTo>
                  <a:lnTo>
                    <a:pt x="1572" y="639"/>
                  </a:lnTo>
                  <a:lnTo>
                    <a:pt x="1574" y="644"/>
                  </a:lnTo>
                  <a:lnTo>
                    <a:pt x="1572" y="650"/>
                  </a:lnTo>
                  <a:lnTo>
                    <a:pt x="1572" y="653"/>
                  </a:lnTo>
                  <a:lnTo>
                    <a:pt x="1572" y="657"/>
                  </a:lnTo>
                  <a:lnTo>
                    <a:pt x="1574" y="658"/>
                  </a:lnTo>
                  <a:lnTo>
                    <a:pt x="1574" y="662"/>
                  </a:lnTo>
                  <a:lnTo>
                    <a:pt x="1574" y="664"/>
                  </a:lnTo>
                  <a:lnTo>
                    <a:pt x="1574" y="667"/>
                  </a:lnTo>
                  <a:lnTo>
                    <a:pt x="1555" y="681"/>
                  </a:lnTo>
                  <a:lnTo>
                    <a:pt x="1534" y="690"/>
                  </a:lnTo>
                  <a:lnTo>
                    <a:pt x="1510" y="695"/>
                  </a:lnTo>
                  <a:lnTo>
                    <a:pt x="1485" y="698"/>
                  </a:lnTo>
                  <a:lnTo>
                    <a:pt x="1461" y="702"/>
                  </a:lnTo>
                  <a:lnTo>
                    <a:pt x="1436" y="705"/>
                  </a:lnTo>
                  <a:lnTo>
                    <a:pt x="1415" y="712"/>
                  </a:lnTo>
                  <a:lnTo>
                    <a:pt x="1396" y="721"/>
                  </a:lnTo>
                  <a:lnTo>
                    <a:pt x="1382" y="737"/>
                  </a:lnTo>
                  <a:lnTo>
                    <a:pt x="1386" y="737"/>
                  </a:lnTo>
                  <a:lnTo>
                    <a:pt x="1403" y="725"/>
                  </a:lnTo>
                  <a:lnTo>
                    <a:pt x="1424" y="716"/>
                  </a:lnTo>
                  <a:lnTo>
                    <a:pt x="1447" y="711"/>
                  </a:lnTo>
                  <a:lnTo>
                    <a:pt x="1448" y="714"/>
                  </a:lnTo>
                  <a:lnTo>
                    <a:pt x="1450" y="718"/>
                  </a:lnTo>
                  <a:lnTo>
                    <a:pt x="1452" y="719"/>
                  </a:lnTo>
                  <a:lnTo>
                    <a:pt x="1455" y="721"/>
                  </a:lnTo>
                  <a:lnTo>
                    <a:pt x="1459" y="723"/>
                  </a:lnTo>
                  <a:lnTo>
                    <a:pt x="1462" y="726"/>
                  </a:lnTo>
                  <a:lnTo>
                    <a:pt x="1457" y="735"/>
                  </a:lnTo>
                  <a:lnTo>
                    <a:pt x="1454" y="742"/>
                  </a:lnTo>
                  <a:lnTo>
                    <a:pt x="1452" y="749"/>
                  </a:lnTo>
                  <a:lnTo>
                    <a:pt x="1450" y="760"/>
                  </a:lnTo>
                  <a:lnTo>
                    <a:pt x="1464" y="767"/>
                  </a:lnTo>
                  <a:lnTo>
                    <a:pt x="1473" y="777"/>
                  </a:lnTo>
                  <a:lnTo>
                    <a:pt x="1480" y="787"/>
                  </a:lnTo>
                  <a:lnTo>
                    <a:pt x="1489" y="798"/>
                  </a:lnTo>
                  <a:lnTo>
                    <a:pt x="1489" y="801"/>
                  </a:lnTo>
                  <a:lnTo>
                    <a:pt x="1489" y="803"/>
                  </a:lnTo>
                  <a:lnTo>
                    <a:pt x="1487" y="803"/>
                  </a:lnTo>
                  <a:lnTo>
                    <a:pt x="1487" y="805"/>
                  </a:lnTo>
                  <a:lnTo>
                    <a:pt x="1485" y="807"/>
                  </a:lnTo>
                  <a:lnTo>
                    <a:pt x="1475" y="819"/>
                  </a:lnTo>
                  <a:lnTo>
                    <a:pt x="1461" y="829"/>
                  </a:lnTo>
                  <a:lnTo>
                    <a:pt x="1443" y="836"/>
                  </a:lnTo>
                  <a:lnTo>
                    <a:pt x="1443" y="821"/>
                  </a:lnTo>
                  <a:lnTo>
                    <a:pt x="1452" y="815"/>
                  </a:lnTo>
                  <a:lnTo>
                    <a:pt x="1459" y="810"/>
                  </a:lnTo>
                  <a:lnTo>
                    <a:pt x="1466" y="801"/>
                  </a:lnTo>
                  <a:lnTo>
                    <a:pt x="1459" y="798"/>
                  </a:lnTo>
                  <a:lnTo>
                    <a:pt x="1459" y="794"/>
                  </a:lnTo>
                  <a:lnTo>
                    <a:pt x="1457" y="794"/>
                  </a:lnTo>
                  <a:lnTo>
                    <a:pt x="1455" y="794"/>
                  </a:lnTo>
                  <a:lnTo>
                    <a:pt x="1455" y="794"/>
                  </a:lnTo>
                  <a:lnTo>
                    <a:pt x="1455" y="796"/>
                  </a:lnTo>
                  <a:lnTo>
                    <a:pt x="1455" y="798"/>
                  </a:lnTo>
                  <a:lnTo>
                    <a:pt x="1455" y="798"/>
                  </a:lnTo>
                  <a:lnTo>
                    <a:pt x="1443" y="807"/>
                  </a:lnTo>
                  <a:lnTo>
                    <a:pt x="1427" y="814"/>
                  </a:lnTo>
                  <a:lnTo>
                    <a:pt x="1414" y="819"/>
                  </a:lnTo>
                  <a:lnTo>
                    <a:pt x="1400" y="826"/>
                  </a:lnTo>
                  <a:lnTo>
                    <a:pt x="1387" y="835"/>
                  </a:lnTo>
                  <a:lnTo>
                    <a:pt x="1379" y="847"/>
                  </a:lnTo>
                  <a:lnTo>
                    <a:pt x="1373" y="864"/>
                  </a:lnTo>
                  <a:lnTo>
                    <a:pt x="1379" y="866"/>
                  </a:lnTo>
                  <a:lnTo>
                    <a:pt x="1386" y="868"/>
                  </a:lnTo>
                  <a:lnTo>
                    <a:pt x="1389" y="871"/>
                  </a:lnTo>
                  <a:lnTo>
                    <a:pt x="1382" y="871"/>
                  </a:lnTo>
                  <a:lnTo>
                    <a:pt x="1372" y="880"/>
                  </a:lnTo>
                  <a:lnTo>
                    <a:pt x="1358" y="883"/>
                  </a:lnTo>
                  <a:lnTo>
                    <a:pt x="1345" y="885"/>
                  </a:lnTo>
                  <a:lnTo>
                    <a:pt x="1331" y="887"/>
                  </a:lnTo>
                  <a:lnTo>
                    <a:pt x="1321" y="915"/>
                  </a:lnTo>
                  <a:lnTo>
                    <a:pt x="1309" y="945"/>
                  </a:lnTo>
                  <a:lnTo>
                    <a:pt x="1305" y="941"/>
                  </a:lnTo>
                  <a:lnTo>
                    <a:pt x="1304" y="939"/>
                  </a:lnTo>
                  <a:lnTo>
                    <a:pt x="1300" y="938"/>
                  </a:lnTo>
                  <a:lnTo>
                    <a:pt x="1298" y="936"/>
                  </a:lnTo>
                  <a:lnTo>
                    <a:pt x="1293" y="932"/>
                  </a:lnTo>
                  <a:lnTo>
                    <a:pt x="1293" y="941"/>
                  </a:lnTo>
                  <a:lnTo>
                    <a:pt x="1295" y="945"/>
                  </a:lnTo>
                  <a:lnTo>
                    <a:pt x="1298" y="955"/>
                  </a:lnTo>
                  <a:lnTo>
                    <a:pt x="1302" y="967"/>
                  </a:lnTo>
                  <a:lnTo>
                    <a:pt x="1305" y="978"/>
                  </a:lnTo>
                  <a:lnTo>
                    <a:pt x="1305" y="983"/>
                  </a:lnTo>
                  <a:lnTo>
                    <a:pt x="1291" y="992"/>
                  </a:lnTo>
                  <a:lnTo>
                    <a:pt x="1276" y="1000"/>
                  </a:lnTo>
                  <a:lnTo>
                    <a:pt x="1260" y="1011"/>
                  </a:lnTo>
                  <a:lnTo>
                    <a:pt x="1244" y="1021"/>
                  </a:lnTo>
                  <a:lnTo>
                    <a:pt x="1234" y="1035"/>
                  </a:lnTo>
                  <a:lnTo>
                    <a:pt x="1229" y="1053"/>
                  </a:lnTo>
                  <a:lnTo>
                    <a:pt x="1223" y="1067"/>
                  </a:lnTo>
                  <a:lnTo>
                    <a:pt x="1225" y="1084"/>
                  </a:lnTo>
                  <a:lnTo>
                    <a:pt x="1230" y="1103"/>
                  </a:lnTo>
                  <a:lnTo>
                    <a:pt x="1237" y="1123"/>
                  </a:lnTo>
                  <a:lnTo>
                    <a:pt x="1244" y="1142"/>
                  </a:lnTo>
                  <a:lnTo>
                    <a:pt x="1248" y="1159"/>
                  </a:lnTo>
                  <a:lnTo>
                    <a:pt x="1244" y="1159"/>
                  </a:lnTo>
                  <a:lnTo>
                    <a:pt x="1244" y="1163"/>
                  </a:lnTo>
                  <a:lnTo>
                    <a:pt x="1232" y="1159"/>
                  </a:lnTo>
                  <a:lnTo>
                    <a:pt x="1227" y="1144"/>
                  </a:lnTo>
                  <a:lnTo>
                    <a:pt x="1218" y="1124"/>
                  </a:lnTo>
                  <a:lnTo>
                    <a:pt x="1208" y="1103"/>
                  </a:lnTo>
                  <a:lnTo>
                    <a:pt x="1197" y="1088"/>
                  </a:lnTo>
                  <a:lnTo>
                    <a:pt x="1187" y="1079"/>
                  </a:lnTo>
                  <a:lnTo>
                    <a:pt x="1174" y="1077"/>
                  </a:lnTo>
                  <a:lnTo>
                    <a:pt x="1159" y="1070"/>
                  </a:lnTo>
                  <a:lnTo>
                    <a:pt x="1141" y="1063"/>
                  </a:lnTo>
                  <a:lnTo>
                    <a:pt x="1120" y="1060"/>
                  </a:lnTo>
                  <a:lnTo>
                    <a:pt x="1120" y="1063"/>
                  </a:lnTo>
                  <a:lnTo>
                    <a:pt x="1117" y="1063"/>
                  </a:lnTo>
                  <a:lnTo>
                    <a:pt x="1119" y="1069"/>
                  </a:lnTo>
                  <a:lnTo>
                    <a:pt x="1122" y="1074"/>
                  </a:lnTo>
                  <a:lnTo>
                    <a:pt x="1124" y="1077"/>
                  </a:lnTo>
                  <a:lnTo>
                    <a:pt x="1126" y="1081"/>
                  </a:lnTo>
                  <a:lnTo>
                    <a:pt x="1129" y="1086"/>
                  </a:lnTo>
                  <a:lnTo>
                    <a:pt x="1113" y="1086"/>
                  </a:lnTo>
                  <a:lnTo>
                    <a:pt x="1101" y="1081"/>
                  </a:lnTo>
                  <a:lnTo>
                    <a:pt x="1085" y="1077"/>
                  </a:lnTo>
                  <a:lnTo>
                    <a:pt x="1070" y="1077"/>
                  </a:lnTo>
                  <a:lnTo>
                    <a:pt x="1054" y="1079"/>
                  </a:lnTo>
                  <a:lnTo>
                    <a:pt x="1043" y="1082"/>
                  </a:lnTo>
                  <a:lnTo>
                    <a:pt x="1031" y="1088"/>
                  </a:lnTo>
                  <a:lnTo>
                    <a:pt x="1021" y="1095"/>
                  </a:lnTo>
                  <a:lnTo>
                    <a:pt x="1014" y="1105"/>
                  </a:lnTo>
                  <a:lnTo>
                    <a:pt x="1010" y="1114"/>
                  </a:lnTo>
                  <a:lnTo>
                    <a:pt x="1012" y="1121"/>
                  </a:lnTo>
                  <a:lnTo>
                    <a:pt x="1012" y="1130"/>
                  </a:lnTo>
                  <a:lnTo>
                    <a:pt x="1009" y="1140"/>
                  </a:lnTo>
                  <a:lnTo>
                    <a:pt x="1002" y="1163"/>
                  </a:lnTo>
                  <a:lnTo>
                    <a:pt x="1002" y="1180"/>
                  </a:lnTo>
                  <a:lnTo>
                    <a:pt x="1003" y="1198"/>
                  </a:lnTo>
                  <a:lnTo>
                    <a:pt x="1010" y="1215"/>
                  </a:lnTo>
                  <a:lnTo>
                    <a:pt x="1021" y="1236"/>
                  </a:lnTo>
                  <a:lnTo>
                    <a:pt x="1033" y="1238"/>
                  </a:lnTo>
                  <a:lnTo>
                    <a:pt x="1040" y="1240"/>
                  </a:lnTo>
                  <a:lnTo>
                    <a:pt x="1043" y="1243"/>
                  </a:lnTo>
                  <a:lnTo>
                    <a:pt x="1047" y="1245"/>
                  </a:lnTo>
                  <a:lnTo>
                    <a:pt x="1052" y="1247"/>
                  </a:lnTo>
                  <a:lnTo>
                    <a:pt x="1061" y="1243"/>
                  </a:lnTo>
                  <a:lnTo>
                    <a:pt x="1075" y="1236"/>
                  </a:lnTo>
                  <a:lnTo>
                    <a:pt x="1078" y="1234"/>
                  </a:lnTo>
                  <a:lnTo>
                    <a:pt x="1080" y="1234"/>
                  </a:lnTo>
                  <a:lnTo>
                    <a:pt x="1084" y="1234"/>
                  </a:lnTo>
                  <a:lnTo>
                    <a:pt x="1084" y="1234"/>
                  </a:lnTo>
                  <a:lnTo>
                    <a:pt x="1085" y="1234"/>
                  </a:lnTo>
                  <a:lnTo>
                    <a:pt x="1087" y="1234"/>
                  </a:lnTo>
                  <a:lnTo>
                    <a:pt x="1087" y="1233"/>
                  </a:lnTo>
                  <a:lnTo>
                    <a:pt x="1091" y="1229"/>
                  </a:lnTo>
                  <a:lnTo>
                    <a:pt x="1092" y="1224"/>
                  </a:lnTo>
                  <a:lnTo>
                    <a:pt x="1094" y="1219"/>
                  </a:lnTo>
                  <a:lnTo>
                    <a:pt x="1096" y="1213"/>
                  </a:lnTo>
                  <a:lnTo>
                    <a:pt x="1098" y="1210"/>
                  </a:lnTo>
                  <a:lnTo>
                    <a:pt x="1106" y="1201"/>
                  </a:lnTo>
                  <a:lnTo>
                    <a:pt x="1117" y="1196"/>
                  </a:lnTo>
                  <a:lnTo>
                    <a:pt x="1133" y="1194"/>
                  </a:lnTo>
                  <a:lnTo>
                    <a:pt x="1134" y="1198"/>
                  </a:lnTo>
                  <a:lnTo>
                    <a:pt x="1136" y="1199"/>
                  </a:lnTo>
                  <a:lnTo>
                    <a:pt x="1136" y="1201"/>
                  </a:lnTo>
                  <a:lnTo>
                    <a:pt x="1138" y="1201"/>
                  </a:lnTo>
                  <a:lnTo>
                    <a:pt x="1138" y="1199"/>
                  </a:lnTo>
                  <a:lnTo>
                    <a:pt x="1139" y="1199"/>
                  </a:lnTo>
                  <a:lnTo>
                    <a:pt x="1143" y="1199"/>
                  </a:lnTo>
                  <a:lnTo>
                    <a:pt x="1148" y="1198"/>
                  </a:lnTo>
                  <a:lnTo>
                    <a:pt x="1148" y="1213"/>
                  </a:lnTo>
                  <a:lnTo>
                    <a:pt x="1141" y="1220"/>
                  </a:lnTo>
                  <a:lnTo>
                    <a:pt x="1136" y="1233"/>
                  </a:lnTo>
                  <a:lnTo>
                    <a:pt x="1131" y="1250"/>
                  </a:lnTo>
                  <a:lnTo>
                    <a:pt x="1126" y="1266"/>
                  </a:lnTo>
                  <a:lnTo>
                    <a:pt x="1120" y="1278"/>
                  </a:lnTo>
                  <a:lnTo>
                    <a:pt x="1138" y="1278"/>
                  </a:lnTo>
                  <a:lnTo>
                    <a:pt x="1153" y="1276"/>
                  </a:lnTo>
                  <a:lnTo>
                    <a:pt x="1167" y="1276"/>
                  </a:lnTo>
                  <a:lnTo>
                    <a:pt x="1180" y="1278"/>
                  </a:lnTo>
                  <a:lnTo>
                    <a:pt x="1188" y="1283"/>
                  </a:lnTo>
                  <a:lnTo>
                    <a:pt x="1195" y="1294"/>
                  </a:lnTo>
                  <a:lnTo>
                    <a:pt x="1197" y="1309"/>
                  </a:lnTo>
                  <a:lnTo>
                    <a:pt x="1194" y="1320"/>
                  </a:lnTo>
                  <a:lnTo>
                    <a:pt x="1190" y="1334"/>
                  </a:lnTo>
                  <a:lnTo>
                    <a:pt x="1190" y="1348"/>
                  </a:lnTo>
                  <a:lnTo>
                    <a:pt x="1199" y="1357"/>
                  </a:lnTo>
                  <a:lnTo>
                    <a:pt x="1204" y="1363"/>
                  </a:lnTo>
                  <a:lnTo>
                    <a:pt x="1211" y="1370"/>
                  </a:lnTo>
                  <a:lnTo>
                    <a:pt x="1222" y="1376"/>
                  </a:lnTo>
                  <a:lnTo>
                    <a:pt x="1235" y="1379"/>
                  </a:lnTo>
                  <a:lnTo>
                    <a:pt x="1242" y="1370"/>
                  </a:lnTo>
                  <a:lnTo>
                    <a:pt x="1251" y="1367"/>
                  </a:lnTo>
                  <a:lnTo>
                    <a:pt x="1267" y="1367"/>
                  </a:lnTo>
                  <a:lnTo>
                    <a:pt x="1269" y="1370"/>
                  </a:lnTo>
                  <a:lnTo>
                    <a:pt x="1272" y="1374"/>
                  </a:lnTo>
                  <a:lnTo>
                    <a:pt x="1274" y="1376"/>
                  </a:lnTo>
                  <a:lnTo>
                    <a:pt x="1276" y="1376"/>
                  </a:lnTo>
                  <a:lnTo>
                    <a:pt x="1281" y="1377"/>
                  </a:lnTo>
                  <a:lnTo>
                    <a:pt x="1286" y="1379"/>
                  </a:lnTo>
                  <a:lnTo>
                    <a:pt x="1293" y="1365"/>
                  </a:lnTo>
                  <a:lnTo>
                    <a:pt x="1302" y="1355"/>
                  </a:lnTo>
                  <a:lnTo>
                    <a:pt x="1312" y="1346"/>
                  </a:lnTo>
                  <a:lnTo>
                    <a:pt x="1325" y="1339"/>
                  </a:lnTo>
                  <a:lnTo>
                    <a:pt x="1344" y="1336"/>
                  </a:lnTo>
                  <a:lnTo>
                    <a:pt x="1347" y="1334"/>
                  </a:lnTo>
                  <a:lnTo>
                    <a:pt x="1349" y="1334"/>
                  </a:lnTo>
                  <a:lnTo>
                    <a:pt x="1352" y="1334"/>
                  </a:lnTo>
                  <a:lnTo>
                    <a:pt x="1354" y="1334"/>
                  </a:lnTo>
                  <a:lnTo>
                    <a:pt x="1358" y="1336"/>
                  </a:lnTo>
                  <a:lnTo>
                    <a:pt x="1363" y="1336"/>
                  </a:lnTo>
                  <a:lnTo>
                    <a:pt x="1361" y="1339"/>
                  </a:lnTo>
                  <a:lnTo>
                    <a:pt x="1361" y="1343"/>
                  </a:lnTo>
                  <a:lnTo>
                    <a:pt x="1359" y="1343"/>
                  </a:lnTo>
                  <a:lnTo>
                    <a:pt x="1359" y="1344"/>
                  </a:lnTo>
                  <a:lnTo>
                    <a:pt x="1361" y="1344"/>
                  </a:lnTo>
                  <a:lnTo>
                    <a:pt x="1363" y="1346"/>
                  </a:lnTo>
                  <a:lnTo>
                    <a:pt x="1366" y="1348"/>
                  </a:lnTo>
                  <a:lnTo>
                    <a:pt x="1366" y="1344"/>
                  </a:lnTo>
                  <a:lnTo>
                    <a:pt x="1370" y="1341"/>
                  </a:lnTo>
                  <a:lnTo>
                    <a:pt x="1372" y="1339"/>
                  </a:lnTo>
                  <a:lnTo>
                    <a:pt x="1373" y="1337"/>
                  </a:lnTo>
                  <a:lnTo>
                    <a:pt x="1375" y="1336"/>
                  </a:lnTo>
                  <a:lnTo>
                    <a:pt x="1379" y="1334"/>
                  </a:lnTo>
                  <a:lnTo>
                    <a:pt x="1382" y="1332"/>
                  </a:lnTo>
                  <a:lnTo>
                    <a:pt x="1398" y="1346"/>
                  </a:lnTo>
                  <a:lnTo>
                    <a:pt x="1419" y="1353"/>
                  </a:lnTo>
                  <a:lnTo>
                    <a:pt x="1440" y="1355"/>
                  </a:lnTo>
                  <a:lnTo>
                    <a:pt x="1464" y="1353"/>
                  </a:lnTo>
                  <a:lnTo>
                    <a:pt x="1489" y="1351"/>
                  </a:lnTo>
                  <a:lnTo>
                    <a:pt x="1489" y="1355"/>
                  </a:lnTo>
                  <a:lnTo>
                    <a:pt x="1489" y="1357"/>
                  </a:lnTo>
                  <a:lnTo>
                    <a:pt x="1487" y="1358"/>
                  </a:lnTo>
                  <a:lnTo>
                    <a:pt x="1487" y="1358"/>
                  </a:lnTo>
                  <a:lnTo>
                    <a:pt x="1487" y="1360"/>
                  </a:lnTo>
                  <a:lnTo>
                    <a:pt x="1485" y="1363"/>
                  </a:lnTo>
                  <a:lnTo>
                    <a:pt x="1497" y="1367"/>
                  </a:lnTo>
                  <a:lnTo>
                    <a:pt x="1504" y="1372"/>
                  </a:lnTo>
                  <a:lnTo>
                    <a:pt x="1511" y="1377"/>
                  </a:lnTo>
                  <a:lnTo>
                    <a:pt x="1523" y="1383"/>
                  </a:lnTo>
                  <a:lnTo>
                    <a:pt x="1523" y="1393"/>
                  </a:lnTo>
                  <a:lnTo>
                    <a:pt x="1536" y="1397"/>
                  </a:lnTo>
                  <a:lnTo>
                    <a:pt x="1544" y="1398"/>
                  </a:lnTo>
                  <a:lnTo>
                    <a:pt x="1551" y="1405"/>
                  </a:lnTo>
                  <a:lnTo>
                    <a:pt x="1555" y="1416"/>
                  </a:lnTo>
                  <a:lnTo>
                    <a:pt x="1576" y="1418"/>
                  </a:lnTo>
                  <a:lnTo>
                    <a:pt x="1593" y="1419"/>
                  </a:lnTo>
                  <a:lnTo>
                    <a:pt x="1616" y="1421"/>
                  </a:lnTo>
                  <a:lnTo>
                    <a:pt x="1632" y="1442"/>
                  </a:lnTo>
                  <a:lnTo>
                    <a:pt x="1651" y="1461"/>
                  </a:lnTo>
                  <a:lnTo>
                    <a:pt x="1672" y="1477"/>
                  </a:lnTo>
                  <a:lnTo>
                    <a:pt x="1696" y="1489"/>
                  </a:lnTo>
                  <a:lnTo>
                    <a:pt x="1695" y="1496"/>
                  </a:lnTo>
                  <a:lnTo>
                    <a:pt x="1691" y="1500"/>
                  </a:lnTo>
                  <a:lnTo>
                    <a:pt x="1688" y="1505"/>
                  </a:lnTo>
                  <a:lnTo>
                    <a:pt x="1684" y="1508"/>
                  </a:lnTo>
                  <a:lnTo>
                    <a:pt x="1681" y="1514"/>
                  </a:lnTo>
                  <a:lnTo>
                    <a:pt x="1703" y="1514"/>
                  </a:lnTo>
                  <a:lnTo>
                    <a:pt x="1724" y="1521"/>
                  </a:lnTo>
                  <a:lnTo>
                    <a:pt x="1728" y="1533"/>
                  </a:lnTo>
                  <a:lnTo>
                    <a:pt x="1733" y="1531"/>
                  </a:lnTo>
                  <a:lnTo>
                    <a:pt x="1736" y="1529"/>
                  </a:lnTo>
                  <a:lnTo>
                    <a:pt x="1742" y="1531"/>
                  </a:lnTo>
                  <a:lnTo>
                    <a:pt x="1743" y="1531"/>
                  </a:lnTo>
                  <a:lnTo>
                    <a:pt x="1747" y="1533"/>
                  </a:lnTo>
                  <a:lnTo>
                    <a:pt x="1750" y="1535"/>
                  </a:lnTo>
                  <a:lnTo>
                    <a:pt x="1754" y="1536"/>
                  </a:lnTo>
                  <a:lnTo>
                    <a:pt x="1808" y="1540"/>
                  </a:lnTo>
                  <a:lnTo>
                    <a:pt x="1813" y="1545"/>
                  </a:lnTo>
                  <a:lnTo>
                    <a:pt x="1817" y="1555"/>
                  </a:lnTo>
                  <a:lnTo>
                    <a:pt x="1818" y="1564"/>
                  </a:lnTo>
                  <a:lnTo>
                    <a:pt x="1824" y="1571"/>
                  </a:lnTo>
                  <a:lnTo>
                    <a:pt x="1832" y="1573"/>
                  </a:lnTo>
                  <a:lnTo>
                    <a:pt x="1841" y="1573"/>
                  </a:lnTo>
                  <a:lnTo>
                    <a:pt x="1848" y="1571"/>
                  </a:lnTo>
                  <a:lnTo>
                    <a:pt x="1853" y="1578"/>
                  </a:lnTo>
                  <a:lnTo>
                    <a:pt x="1859" y="1583"/>
                  </a:lnTo>
                  <a:lnTo>
                    <a:pt x="1862" y="1589"/>
                  </a:lnTo>
                  <a:lnTo>
                    <a:pt x="1864" y="1596"/>
                  </a:lnTo>
                  <a:lnTo>
                    <a:pt x="1866" y="1604"/>
                  </a:lnTo>
                  <a:lnTo>
                    <a:pt x="1853" y="1620"/>
                  </a:lnTo>
                  <a:lnTo>
                    <a:pt x="1839" y="1639"/>
                  </a:lnTo>
                  <a:lnTo>
                    <a:pt x="1825" y="1660"/>
                  </a:lnTo>
                  <a:lnTo>
                    <a:pt x="1813" y="1681"/>
                  </a:lnTo>
                  <a:lnTo>
                    <a:pt x="1805" y="1697"/>
                  </a:lnTo>
                  <a:lnTo>
                    <a:pt x="1805" y="1707"/>
                  </a:lnTo>
                  <a:lnTo>
                    <a:pt x="1806" y="1721"/>
                  </a:lnTo>
                  <a:lnTo>
                    <a:pt x="1810" y="1737"/>
                  </a:lnTo>
                  <a:lnTo>
                    <a:pt x="1808" y="1751"/>
                  </a:lnTo>
                  <a:lnTo>
                    <a:pt x="1805" y="1760"/>
                  </a:lnTo>
                  <a:lnTo>
                    <a:pt x="1798" y="1774"/>
                  </a:lnTo>
                  <a:lnTo>
                    <a:pt x="1789" y="1789"/>
                  </a:lnTo>
                  <a:lnTo>
                    <a:pt x="1780" y="1805"/>
                  </a:lnTo>
                  <a:lnTo>
                    <a:pt x="1771" y="1817"/>
                  </a:lnTo>
                  <a:lnTo>
                    <a:pt x="1766" y="1824"/>
                  </a:lnTo>
                  <a:lnTo>
                    <a:pt x="1756" y="1828"/>
                  </a:lnTo>
                  <a:lnTo>
                    <a:pt x="1740" y="1830"/>
                  </a:lnTo>
                  <a:lnTo>
                    <a:pt x="1724" y="1831"/>
                  </a:lnTo>
                  <a:lnTo>
                    <a:pt x="1709" y="1835"/>
                  </a:lnTo>
                  <a:lnTo>
                    <a:pt x="1695" y="1840"/>
                  </a:lnTo>
                  <a:lnTo>
                    <a:pt x="1686" y="1850"/>
                  </a:lnTo>
                  <a:lnTo>
                    <a:pt x="1682" y="1856"/>
                  </a:lnTo>
                  <a:lnTo>
                    <a:pt x="1682" y="1859"/>
                  </a:lnTo>
                  <a:lnTo>
                    <a:pt x="1682" y="1863"/>
                  </a:lnTo>
                  <a:lnTo>
                    <a:pt x="1684" y="1868"/>
                  </a:lnTo>
                  <a:lnTo>
                    <a:pt x="1686" y="1873"/>
                  </a:lnTo>
                  <a:lnTo>
                    <a:pt x="1674" y="1873"/>
                  </a:lnTo>
                  <a:lnTo>
                    <a:pt x="1672" y="1896"/>
                  </a:lnTo>
                  <a:lnTo>
                    <a:pt x="1668" y="1915"/>
                  </a:lnTo>
                  <a:lnTo>
                    <a:pt x="1661" y="1931"/>
                  </a:lnTo>
                  <a:lnTo>
                    <a:pt x="1654" y="1946"/>
                  </a:lnTo>
                  <a:lnTo>
                    <a:pt x="1647" y="1966"/>
                  </a:lnTo>
                  <a:lnTo>
                    <a:pt x="1642" y="1966"/>
                  </a:lnTo>
                  <a:lnTo>
                    <a:pt x="1642" y="1959"/>
                  </a:lnTo>
                  <a:lnTo>
                    <a:pt x="1642" y="1955"/>
                  </a:lnTo>
                  <a:lnTo>
                    <a:pt x="1640" y="1950"/>
                  </a:lnTo>
                  <a:lnTo>
                    <a:pt x="1639" y="1946"/>
                  </a:lnTo>
                  <a:lnTo>
                    <a:pt x="1637" y="1948"/>
                  </a:lnTo>
                  <a:lnTo>
                    <a:pt x="1637" y="1948"/>
                  </a:lnTo>
                  <a:lnTo>
                    <a:pt x="1635" y="1948"/>
                  </a:lnTo>
                  <a:lnTo>
                    <a:pt x="1633" y="1950"/>
                  </a:lnTo>
                  <a:lnTo>
                    <a:pt x="1632" y="1950"/>
                  </a:lnTo>
                  <a:lnTo>
                    <a:pt x="1623" y="1971"/>
                  </a:lnTo>
                  <a:lnTo>
                    <a:pt x="1613" y="1985"/>
                  </a:lnTo>
                  <a:lnTo>
                    <a:pt x="1602" y="1997"/>
                  </a:lnTo>
                  <a:lnTo>
                    <a:pt x="1590" y="2011"/>
                  </a:lnTo>
                  <a:lnTo>
                    <a:pt x="1565" y="2006"/>
                  </a:lnTo>
                  <a:lnTo>
                    <a:pt x="1543" y="2001"/>
                  </a:lnTo>
                  <a:lnTo>
                    <a:pt x="1543" y="2008"/>
                  </a:lnTo>
                  <a:lnTo>
                    <a:pt x="1555" y="2015"/>
                  </a:lnTo>
                  <a:lnTo>
                    <a:pt x="1560" y="2025"/>
                  </a:lnTo>
                  <a:lnTo>
                    <a:pt x="1562" y="2035"/>
                  </a:lnTo>
                  <a:lnTo>
                    <a:pt x="1560" y="2048"/>
                  </a:lnTo>
                  <a:lnTo>
                    <a:pt x="1558" y="2062"/>
                  </a:lnTo>
                  <a:lnTo>
                    <a:pt x="1527" y="2063"/>
                  </a:lnTo>
                  <a:lnTo>
                    <a:pt x="1501" y="2070"/>
                  </a:lnTo>
                  <a:lnTo>
                    <a:pt x="1499" y="2074"/>
                  </a:lnTo>
                  <a:lnTo>
                    <a:pt x="1497" y="2079"/>
                  </a:lnTo>
                  <a:lnTo>
                    <a:pt x="1497" y="2086"/>
                  </a:lnTo>
                  <a:lnTo>
                    <a:pt x="1497" y="2093"/>
                  </a:lnTo>
                  <a:lnTo>
                    <a:pt x="1496" y="2097"/>
                  </a:lnTo>
                  <a:lnTo>
                    <a:pt x="1496" y="2098"/>
                  </a:lnTo>
                  <a:lnTo>
                    <a:pt x="1496" y="2102"/>
                  </a:lnTo>
                  <a:lnTo>
                    <a:pt x="1496" y="2105"/>
                  </a:lnTo>
                  <a:lnTo>
                    <a:pt x="1497" y="2112"/>
                  </a:lnTo>
                  <a:lnTo>
                    <a:pt x="1489" y="2112"/>
                  </a:lnTo>
                  <a:lnTo>
                    <a:pt x="1478" y="2114"/>
                  </a:lnTo>
                  <a:lnTo>
                    <a:pt x="1464" y="2114"/>
                  </a:lnTo>
                  <a:lnTo>
                    <a:pt x="1450" y="2116"/>
                  </a:lnTo>
                  <a:lnTo>
                    <a:pt x="1450" y="2123"/>
                  </a:lnTo>
                  <a:lnTo>
                    <a:pt x="1457" y="2126"/>
                  </a:lnTo>
                  <a:lnTo>
                    <a:pt x="1462" y="2130"/>
                  </a:lnTo>
                  <a:lnTo>
                    <a:pt x="1466" y="2131"/>
                  </a:lnTo>
                  <a:lnTo>
                    <a:pt x="1469" y="2133"/>
                  </a:lnTo>
                  <a:lnTo>
                    <a:pt x="1473" y="2137"/>
                  </a:lnTo>
                  <a:lnTo>
                    <a:pt x="1475" y="2140"/>
                  </a:lnTo>
                  <a:lnTo>
                    <a:pt x="1478" y="2145"/>
                  </a:lnTo>
                  <a:lnTo>
                    <a:pt x="1471" y="2147"/>
                  </a:lnTo>
                  <a:lnTo>
                    <a:pt x="1466" y="2149"/>
                  </a:lnTo>
                  <a:lnTo>
                    <a:pt x="1461" y="2151"/>
                  </a:lnTo>
                  <a:lnTo>
                    <a:pt x="1457" y="2152"/>
                  </a:lnTo>
                  <a:lnTo>
                    <a:pt x="1455" y="2158"/>
                  </a:lnTo>
                  <a:lnTo>
                    <a:pt x="1450" y="2168"/>
                  </a:lnTo>
                  <a:lnTo>
                    <a:pt x="1447" y="2179"/>
                  </a:lnTo>
                  <a:lnTo>
                    <a:pt x="1443" y="2189"/>
                  </a:lnTo>
                  <a:lnTo>
                    <a:pt x="1440" y="2191"/>
                  </a:lnTo>
                  <a:lnTo>
                    <a:pt x="1438" y="2191"/>
                  </a:lnTo>
                  <a:lnTo>
                    <a:pt x="1433" y="2193"/>
                  </a:lnTo>
                  <a:lnTo>
                    <a:pt x="1427" y="2193"/>
                  </a:lnTo>
                  <a:lnTo>
                    <a:pt x="1427" y="2198"/>
                  </a:lnTo>
                  <a:lnTo>
                    <a:pt x="1427" y="2201"/>
                  </a:lnTo>
                  <a:lnTo>
                    <a:pt x="1427" y="2203"/>
                  </a:lnTo>
                  <a:lnTo>
                    <a:pt x="1426" y="2205"/>
                  </a:lnTo>
                  <a:lnTo>
                    <a:pt x="1427" y="2207"/>
                  </a:lnTo>
                  <a:lnTo>
                    <a:pt x="1427" y="2208"/>
                  </a:lnTo>
                  <a:lnTo>
                    <a:pt x="1431" y="2215"/>
                  </a:lnTo>
                  <a:lnTo>
                    <a:pt x="1434" y="2221"/>
                  </a:lnTo>
                  <a:lnTo>
                    <a:pt x="1440" y="2224"/>
                  </a:lnTo>
                  <a:lnTo>
                    <a:pt x="1445" y="2227"/>
                  </a:lnTo>
                  <a:lnTo>
                    <a:pt x="1450" y="2231"/>
                  </a:lnTo>
                  <a:lnTo>
                    <a:pt x="1447" y="2243"/>
                  </a:lnTo>
                  <a:lnTo>
                    <a:pt x="1433" y="2250"/>
                  </a:lnTo>
                  <a:lnTo>
                    <a:pt x="1419" y="2264"/>
                  </a:lnTo>
                  <a:lnTo>
                    <a:pt x="1407" y="2282"/>
                  </a:lnTo>
                  <a:lnTo>
                    <a:pt x="1398" y="2299"/>
                  </a:lnTo>
                  <a:lnTo>
                    <a:pt x="1393" y="2315"/>
                  </a:lnTo>
                  <a:lnTo>
                    <a:pt x="1398" y="2320"/>
                  </a:lnTo>
                  <a:lnTo>
                    <a:pt x="1403" y="2325"/>
                  </a:lnTo>
                  <a:lnTo>
                    <a:pt x="1407" y="2330"/>
                  </a:lnTo>
                  <a:lnTo>
                    <a:pt x="1408" y="2339"/>
                  </a:lnTo>
                  <a:lnTo>
                    <a:pt x="1400" y="2341"/>
                  </a:lnTo>
                  <a:lnTo>
                    <a:pt x="1387" y="2348"/>
                  </a:lnTo>
                  <a:lnTo>
                    <a:pt x="1375" y="2358"/>
                  </a:lnTo>
                  <a:lnTo>
                    <a:pt x="1366" y="2369"/>
                  </a:lnTo>
                  <a:lnTo>
                    <a:pt x="1365" y="2372"/>
                  </a:lnTo>
                  <a:lnTo>
                    <a:pt x="1363" y="2376"/>
                  </a:lnTo>
                  <a:lnTo>
                    <a:pt x="1363" y="2379"/>
                  </a:lnTo>
                  <a:lnTo>
                    <a:pt x="1363" y="2385"/>
                  </a:lnTo>
                  <a:lnTo>
                    <a:pt x="1366" y="2385"/>
                  </a:lnTo>
                  <a:lnTo>
                    <a:pt x="1366" y="2381"/>
                  </a:lnTo>
                  <a:lnTo>
                    <a:pt x="1377" y="2369"/>
                  </a:lnTo>
                  <a:lnTo>
                    <a:pt x="1386" y="2357"/>
                  </a:lnTo>
                  <a:lnTo>
                    <a:pt x="1389" y="2358"/>
                  </a:lnTo>
                  <a:lnTo>
                    <a:pt x="1391" y="2358"/>
                  </a:lnTo>
                  <a:lnTo>
                    <a:pt x="1391" y="2360"/>
                  </a:lnTo>
                  <a:lnTo>
                    <a:pt x="1391" y="2360"/>
                  </a:lnTo>
                  <a:lnTo>
                    <a:pt x="1393" y="2362"/>
                  </a:lnTo>
                  <a:lnTo>
                    <a:pt x="1396" y="2371"/>
                  </a:lnTo>
                  <a:lnTo>
                    <a:pt x="1398" y="2381"/>
                  </a:lnTo>
                  <a:lnTo>
                    <a:pt x="1400" y="2393"/>
                  </a:lnTo>
                  <a:lnTo>
                    <a:pt x="1401" y="2404"/>
                  </a:lnTo>
                  <a:lnTo>
                    <a:pt x="1407" y="2404"/>
                  </a:lnTo>
                  <a:lnTo>
                    <a:pt x="1408" y="2404"/>
                  </a:lnTo>
                  <a:lnTo>
                    <a:pt x="1412" y="2404"/>
                  </a:lnTo>
                  <a:lnTo>
                    <a:pt x="1412" y="2406"/>
                  </a:lnTo>
                  <a:lnTo>
                    <a:pt x="1414" y="2406"/>
                  </a:lnTo>
                  <a:lnTo>
                    <a:pt x="1414" y="2407"/>
                  </a:lnTo>
                  <a:lnTo>
                    <a:pt x="1417" y="2411"/>
                  </a:lnTo>
                  <a:lnTo>
                    <a:pt x="1414" y="2413"/>
                  </a:lnTo>
                  <a:lnTo>
                    <a:pt x="1412" y="2414"/>
                  </a:lnTo>
                  <a:lnTo>
                    <a:pt x="1412" y="2416"/>
                  </a:lnTo>
                  <a:lnTo>
                    <a:pt x="1410" y="2416"/>
                  </a:lnTo>
                  <a:lnTo>
                    <a:pt x="1408" y="2418"/>
                  </a:lnTo>
                  <a:lnTo>
                    <a:pt x="1405" y="2419"/>
                  </a:lnTo>
                  <a:lnTo>
                    <a:pt x="1389" y="2423"/>
                  </a:lnTo>
                  <a:lnTo>
                    <a:pt x="1373" y="2419"/>
                  </a:lnTo>
                  <a:lnTo>
                    <a:pt x="1358" y="2411"/>
                  </a:lnTo>
                  <a:lnTo>
                    <a:pt x="1342" y="2399"/>
                  </a:lnTo>
                  <a:lnTo>
                    <a:pt x="1328" y="2385"/>
                  </a:lnTo>
                  <a:lnTo>
                    <a:pt x="1318" y="2371"/>
                  </a:lnTo>
                  <a:lnTo>
                    <a:pt x="1312" y="2357"/>
                  </a:lnTo>
                  <a:lnTo>
                    <a:pt x="1316" y="2357"/>
                  </a:lnTo>
                  <a:lnTo>
                    <a:pt x="1328" y="2369"/>
                  </a:lnTo>
                  <a:lnTo>
                    <a:pt x="1340" y="2379"/>
                  </a:lnTo>
                  <a:lnTo>
                    <a:pt x="1354" y="2388"/>
                  </a:lnTo>
                  <a:lnTo>
                    <a:pt x="1354" y="2381"/>
                  </a:lnTo>
                  <a:lnTo>
                    <a:pt x="1335" y="2371"/>
                  </a:lnTo>
                  <a:lnTo>
                    <a:pt x="1319" y="2357"/>
                  </a:lnTo>
                  <a:lnTo>
                    <a:pt x="1309" y="2337"/>
                  </a:lnTo>
                  <a:lnTo>
                    <a:pt x="1302" y="2315"/>
                  </a:lnTo>
                  <a:lnTo>
                    <a:pt x="1298" y="2292"/>
                  </a:lnTo>
                  <a:lnTo>
                    <a:pt x="1300" y="2266"/>
                  </a:lnTo>
                  <a:lnTo>
                    <a:pt x="1302" y="2241"/>
                  </a:lnTo>
                  <a:lnTo>
                    <a:pt x="1307" y="2219"/>
                  </a:lnTo>
                  <a:lnTo>
                    <a:pt x="1314" y="2198"/>
                  </a:lnTo>
                  <a:lnTo>
                    <a:pt x="1321" y="2180"/>
                  </a:lnTo>
                  <a:lnTo>
                    <a:pt x="1331" y="2180"/>
                  </a:lnTo>
                  <a:lnTo>
                    <a:pt x="1340" y="2145"/>
                  </a:lnTo>
                  <a:lnTo>
                    <a:pt x="1335" y="2145"/>
                  </a:lnTo>
                  <a:lnTo>
                    <a:pt x="1335" y="2142"/>
                  </a:lnTo>
                  <a:lnTo>
                    <a:pt x="1331" y="2145"/>
                  </a:lnTo>
                  <a:lnTo>
                    <a:pt x="1328" y="2149"/>
                  </a:lnTo>
                  <a:lnTo>
                    <a:pt x="1326" y="2152"/>
                  </a:lnTo>
                  <a:lnTo>
                    <a:pt x="1323" y="2156"/>
                  </a:lnTo>
                  <a:lnTo>
                    <a:pt x="1316" y="2158"/>
                  </a:lnTo>
                  <a:lnTo>
                    <a:pt x="1316" y="2154"/>
                  </a:lnTo>
                  <a:lnTo>
                    <a:pt x="1328" y="2081"/>
                  </a:lnTo>
                  <a:lnTo>
                    <a:pt x="1326" y="2074"/>
                  </a:lnTo>
                  <a:lnTo>
                    <a:pt x="1323" y="2062"/>
                  </a:lnTo>
                  <a:lnTo>
                    <a:pt x="1325" y="2051"/>
                  </a:lnTo>
                  <a:lnTo>
                    <a:pt x="1337" y="2009"/>
                  </a:lnTo>
                  <a:lnTo>
                    <a:pt x="1347" y="1966"/>
                  </a:lnTo>
                  <a:lnTo>
                    <a:pt x="1356" y="1919"/>
                  </a:lnTo>
                  <a:lnTo>
                    <a:pt x="1366" y="1873"/>
                  </a:lnTo>
                  <a:lnTo>
                    <a:pt x="1372" y="1843"/>
                  </a:lnTo>
                  <a:lnTo>
                    <a:pt x="1373" y="1812"/>
                  </a:lnTo>
                  <a:lnTo>
                    <a:pt x="1375" y="1782"/>
                  </a:lnTo>
                  <a:lnTo>
                    <a:pt x="1379" y="1754"/>
                  </a:lnTo>
                  <a:lnTo>
                    <a:pt x="1344" y="1741"/>
                  </a:lnTo>
                  <a:lnTo>
                    <a:pt x="1314" y="1721"/>
                  </a:lnTo>
                  <a:lnTo>
                    <a:pt x="1290" y="1695"/>
                  </a:lnTo>
                  <a:lnTo>
                    <a:pt x="1270" y="1667"/>
                  </a:lnTo>
                  <a:lnTo>
                    <a:pt x="1263" y="1651"/>
                  </a:lnTo>
                  <a:lnTo>
                    <a:pt x="1258" y="1636"/>
                  </a:lnTo>
                  <a:lnTo>
                    <a:pt x="1253" y="1618"/>
                  </a:lnTo>
                  <a:lnTo>
                    <a:pt x="1246" y="1604"/>
                  </a:lnTo>
                  <a:lnTo>
                    <a:pt x="1235" y="1594"/>
                  </a:lnTo>
                  <a:lnTo>
                    <a:pt x="1232" y="1590"/>
                  </a:lnTo>
                  <a:lnTo>
                    <a:pt x="1227" y="1590"/>
                  </a:lnTo>
                  <a:lnTo>
                    <a:pt x="1223" y="1589"/>
                  </a:lnTo>
                  <a:lnTo>
                    <a:pt x="1220" y="1585"/>
                  </a:lnTo>
                  <a:lnTo>
                    <a:pt x="1216" y="1582"/>
                  </a:lnTo>
                  <a:lnTo>
                    <a:pt x="1220" y="1575"/>
                  </a:lnTo>
                  <a:lnTo>
                    <a:pt x="1220" y="1569"/>
                  </a:lnTo>
                  <a:lnTo>
                    <a:pt x="1220" y="1562"/>
                  </a:lnTo>
                  <a:lnTo>
                    <a:pt x="1220" y="1555"/>
                  </a:lnTo>
                  <a:lnTo>
                    <a:pt x="1229" y="1550"/>
                  </a:lnTo>
                  <a:lnTo>
                    <a:pt x="1235" y="1545"/>
                  </a:lnTo>
                  <a:lnTo>
                    <a:pt x="1244" y="1540"/>
                  </a:lnTo>
                  <a:lnTo>
                    <a:pt x="1244" y="1536"/>
                  </a:lnTo>
                  <a:lnTo>
                    <a:pt x="1235" y="1536"/>
                  </a:lnTo>
                  <a:lnTo>
                    <a:pt x="1230" y="1535"/>
                  </a:lnTo>
                  <a:lnTo>
                    <a:pt x="1225" y="1535"/>
                  </a:lnTo>
                  <a:lnTo>
                    <a:pt x="1220" y="1533"/>
                  </a:lnTo>
                  <a:lnTo>
                    <a:pt x="1227" y="1517"/>
                  </a:lnTo>
                  <a:lnTo>
                    <a:pt x="1232" y="1501"/>
                  </a:lnTo>
                  <a:lnTo>
                    <a:pt x="1239" y="1486"/>
                  </a:lnTo>
                  <a:lnTo>
                    <a:pt x="1251" y="1473"/>
                  </a:lnTo>
                  <a:lnTo>
                    <a:pt x="1265" y="1461"/>
                  </a:lnTo>
                  <a:lnTo>
                    <a:pt x="1277" y="1447"/>
                  </a:lnTo>
                  <a:lnTo>
                    <a:pt x="1276" y="1437"/>
                  </a:lnTo>
                  <a:lnTo>
                    <a:pt x="1276" y="1423"/>
                  </a:lnTo>
                  <a:lnTo>
                    <a:pt x="1274" y="1409"/>
                  </a:lnTo>
                  <a:lnTo>
                    <a:pt x="1269" y="1400"/>
                  </a:lnTo>
                  <a:lnTo>
                    <a:pt x="1262" y="1390"/>
                  </a:lnTo>
                  <a:lnTo>
                    <a:pt x="1255" y="1379"/>
                  </a:lnTo>
                  <a:lnTo>
                    <a:pt x="1248" y="1379"/>
                  </a:lnTo>
                  <a:lnTo>
                    <a:pt x="1246" y="1381"/>
                  </a:lnTo>
                  <a:lnTo>
                    <a:pt x="1244" y="1383"/>
                  </a:lnTo>
                  <a:lnTo>
                    <a:pt x="1242" y="1384"/>
                  </a:lnTo>
                  <a:lnTo>
                    <a:pt x="1239" y="1386"/>
                  </a:lnTo>
                  <a:lnTo>
                    <a:pt x="1241" y="1390"/>
                  </a:lnTo>
                  <a:lnTo>
                    <a:pt x="1241" y="1393"/>
                  </a:lnTo>
                  <a:lnTo>
                    <a:pt x="1241" y="1393"/>
                  </a:lnTo>
                  <a:lnTo>
                    <a:pt x="1241" y="1395"/>
                  </a:lnTo>
                  <a:lnTo>
                    <a:pt x="1241" y="1395"/>
                  </a:lnTo>
                  <a:lnTo>
                    <a:pt x="1239" y="1398"/>
                  </a:lnTo>
                  <a:lnTo>
                    <a:pt x="1237" y="1398"/>
                  </a:lnTo>
                  <a:lnTo>
                    <a:pt x="1235" y="1400"/>
                  </a:lnTo>
                  <a:lnTo>
                    <a:pt x="1234" y="1400"/>
                  </a:lnTo>
                  <a:lnTo>
                    <a:pt x="1232" y="1400"/>
                  </a:lnTo>
                  <a:lnTo>
                    <a:pt x="1229" y="1402"/>
                  </a:lnTo>
                  <a:lnTo>
                    <a:pt x="1220" y="1395"/>
                  </a:lnTo>
                  <a:lnTo>
                    <a:pt x="1204" y="1386"/>
                  </a:lnTo>
                  <a:lnTo>
                    <a:pt x="1188" y="1377"/>
                  </a:lnTo>
                  <a:lnTo>
                    <a:pt x="1173" y="1370"/>
                  </a:lnTo>
                  <a:lnTo>
                    <a:pt x="1162" y="1367"/>
                  </a:lnTo>
                  <a:lnTo>
                    <a:pt x="1153" y="1346"/>
                  </a:lnTo>
                  <a:lnTo>
                    <a:pt x="1145" y="1334"/>
                  </a:lnTo>
                  <a:lnTo>
                    <a:pt x="1136" y="1325"/>
                  </a:lnTo>
                  <a:lnTo>
                    <a:pt x="1127" y="1322"/>
                  </a:lnTo>
                  <a:lnTo>
                    <a:pt x="1113" y="1318"/>
                  </a:lnTo>
                  <a:lnTo>
                    <a:pt x="1098" y="1313"/>
                  </a:lnTo>
                  <a:lnTo>
                    <a:pt x="1078" y="1306"/>
                  </a:lnTo>
                  <a:lnTo>
                    <a:pt x="1066" y="1297"/>
                  </a:lnTo>
                  <a:lnTo>
                    <a:pt x="1056" y="1288"/>
                  </a:lnTo>
                  <a:lnTo>
                    <a:pt x="1040" y="1281"/>
                  </a:lnTo>
                  <a:lnTo>
                    <a:pt x="1030" y="1281"/>
                  </a:lnTo>
                  <a:lnTo>
                    <a:pt x="1023" y="1285"/>
                  </a:lnTo>
                  <a:lnTo>
                    <a:pt x="1017" y="1288"/>
                  </a:lnTo>
                  <a:lnTo>
                    <a:pt x="1010" y="1292"/>
                  </a:lnTo>
                  <a:lnTo>
                    <a:pt x="1002" y="1290"/>
                  </a:lnTo>
                  <a:lnTo>
                    <a:pt x="998" y="1288"/>
                  </a:lnTo>
                  <a:lnTo>
                    <a:pt x="995" y="1285"/>
                  </a:lnTo>
                  <a:lnTo>
                    <a:pt x="991" y="1281"/>
                  </a:lnTo>
                  <a:lnTo>
                    <a:pt x="986" y="1276"/>
                  </a:lnTo>
                  <a:lnTo>
                    <a:pt x="982" y="1273"/>
                  </a:lnTo>
                  <a:lnTo>
                    <a:pt x="979" y="1271"/>
                  </a:lnTo>
                  <a:lnTo>
                    <a:pt x="956" y="1267"/>
                  </a:lnTo>
                  <a:lnTo>
                    <a:pt x="953" y="1264"/>
                  </a:lnTo>
                  <a:lnTo>
                    <a:pt x="949" y="1261"/>
                  </a:lnTo>
                  <a:lnTo>
                    <a:pt x="946" y="1257"/>
                  </a:lnTo>
                  <a:lnTo>
                    <a:pt x="942" y="1254"/>
                  </a:lnTo>
                  <a:lnTo>
                    <a:pt x="941" y="1252"/>
                  </a:lnTo>
                  <a:lnTo>
                    <a:pt x="921" y="1255"/>
                  </a:lnTo>
                  <a:lnTo>
                    <a:pt x="918" y="1254"/>
                  </a:lnTo>
                  <a:lnTo>
                    <a:pt x="913" y="1247"/>
                  </a:lnTo>
                  <a:lnTo>
                    <a:pt x="904" y="1240"/>
                  </a:lnTo>
                  <a:lnTo>
                    <a:pt x="897" y="1231"/>
                  </a:lnTo>
                  <a:lnTo>
                    <a:pt x="890" y="1224"/>
                  </a:lnTo>
                  <a:lnTo>
                    <a:pt x="886" y="1220"/>
                  </a:lnTo>
                  <a:lnTo>
                    <a:pt x="893" y="1198"/>
                  </a:lnTo>
                  <a:lnTo>
                    <a:pt x="874" y="1177"/>
                  </a:lnTo>
                  <a:lnTo>
                    <a:pt x="857" y="1154"/>
                  </a:lnTo>
                  <a:lnTo>
                    <a:pt x="839" y="1130"/>
                  </a:lnTo>
                  <a:lnTo>
                    <a:pt x="822" y="1105"/>
                  </a:lnTo>
                  <a:lnTo>
                    <a:pt x="818" y="1103"/>
                  </a:lnTo>
                  <a:lnTo>
                    <a:pt x="813" y="1102"/>
                  </a:lnTo>
                  <a:lnTo>
                    <a:pt x="810" y="1102"/>
                  </a:lnTo>
                  <a:lnTo>
                    <a:pt x="804" y="1100"/>
                  </a:lnTo>
                  <a:lnTo>
                    <a:pt x="803" y="1098"/>
                  </a:lnTo>
                  <a:lnTo>
                    <a:pt x="796" y="1089"/>
                  </a:lnTo>
                  <a:lnTo>
                    <a:pt x="792" y="1079"/>
                  </a:lnTo>
                  <a:lnTo>
                    <a:pt x="789" y="1069"/>
                  </a:lnTo>
                  <a:lnTo>
                    <a:pt x="783" y="1058"/>
                  </a:lnTo>
                  <a:lnTo>
                    <a:pt x="775" y="1053"/>
                  </a:lnTo>
                  <a:lnTo>
                    <a:pt x="771" y="1049"/>
                  </a:lnTo>
                  <a:lnTo>
                    <a:pt x="768" y="1046"/>
                  </a:lnTo>
                  <a:lnTo>
                    <a:pt x="764" y="1044"/>
                  </a:lnTo>
                  <a:lnTo>
                    <a:pt x="764" y="1063"/>
                  </a:lnTo>
                  <a:lnTo>
                    <a:pt x="769" y="1070"/>
                  </a:lnTo>
                  <a:lnTo>
                    <a:pt x="780" y="1082"/>
                  </a:lnTo>
                  <a:lnTo>
                    <a:pt x="790" y="1096"/>
                  </a:lnTo>
                  <a:lnTo>
                    <a:pt x="803" y="1114"/>
                  </a:lnTo>
                  <a:lnTo>
                    <a:pt x="813" y="1131"/>
                  </a:lnTo>
                  <a:lnTo>
                    <a:pt x="824" y="1149"/>
                  </a:lnTo>
                  <a:lnTo>
                    <a:pt x="832" y="1165"/>
                  </a:lnTo>
                  <a:lnTo>
                    <a:pt x="836" y="1175"/>
                  </a:lnTo>
                  <a:lnTo>
                    <a:pt x="836" y="1182"/>
                  </a:lnTo>
                  <a:lnTo>
                    <a:pt x="834" y="1185"/>
                  </a:lnTo>
                  <a:lnTo>
                    <a:pt x="832" y="1187"/>
                  </a:lnTo>
                  <a:lnTo>
                    <a:pt x="832" y="1189"/>
                  </a:lnTo>
                  <a:lnTo>
                    <a:pt x="829" y="1191"/>
                  </a:lnTo>
                  <a:lnTo>
                    <a:pt x="829" y="1184"/>
                  </a:lnTo>
                  <a:lnTo>
                    <a:pt x="827" y="1178"/>
                  </a:lnTo>
                  <a:lnTo>
                    <a:pt x="827" y="1175"/>
                  </a:lnTo>
                  <a:lnTo>
                    <a:pt x="825" y="1171"/>
                  </a:lnTo>
                  <a:lnTo>
                    <a:pt x="822" y="1171"/>
                  </a:lnTo>
                  <a:lnTo>
                    <a:pt x="820" y="1171"/>
                  </a:lnTo>
                  <a:lnTo>
                    <a:pt x="818" y="1171"/>
                  </a:lnTo>
                  <a:lnTo>
                    <a:pt x="817" y="1171"/>
                  </a:lnTo>
                  <a:lnTo>
                    <a:pt x="815" y="1171"/>
                  </a:lnTo>
                  <a:lnTo>
                    <a:pt x="810" y="1171"/>
                  </a:lnTo>
                  <a:lnTo>
                    <a:pt x="806" y="1159"/>
                  </a:lnTo>
                  <a:lnTo>
                    <a:pt x="803" y="1147"/>
                  </a:lnTo>
                  <a:lnTo>
                    <a:pt x="797" y="1137"/>
                  </a:lnTo>
                  <a:lnTo>
                    <a:pt x="789" y="1128"/>
                  </a:lnTo>
                  <a:lnTo>
                    <a:pt x="778" y="1121"/>
                  </a:lnTo>
                  <a:lnTo>
                    <a:pt x="768" y="1114"/>
                  </a:lnTo>
                  <a:lnTo>
                    <a:pt x="759" y="1102"/>
                  </a:lnTo>
                  <a:lnTo>
                    <a:pt x="762" y="1100"/>
                  </a:lnTo>
                  <a:lnTo>
                    <a:pt x="764" y="1100"/>
                  </a:lnTo>
                  <a:lnTo>
                    <a:pt x="764" y="1100"/>
                  </a:lnTo>
                  <a:lnTo>
                    <a:pt x="766" y="1100"/>
                  </a:lnTo>
                  <a:lnTo>
                    <a:pt x="766" y="1098"/>
                  </a:lnTo>
                  <a:lnTo>
                    <a:pt x="766" y="1096"/>
                  </a:lnTo>
                  <a:lnTo>
                    <a:pt x="768" y="1095"/>
                  </a:lnTo>
                  <a:lnTo>
                    <a:pt x="755" y="1086"/>
                  </a:lnTo>
                  <a:lnTo>
                    <a:pt x="749" y="1075"/>
                  </a:lnTo>
                  <a:lnTo>
                    <a:pt x="743" y="1063"/>
                  </a:lnTo>
                  <a:lnTo>
                    <a:pt x="740" y="1049"/>
                  </a:lnTo>
                  <a:lnTo>
                    <a:pt x="733" y="1037"/>
                  </a:lnTo>
                  <a:lnTo>
                    <a:pt x="724" y="1027"/>
                  </a:lnTo>
                  <a:lnTo>
                    <a:pt x="714" y="1021"/>
                  </a:lnTo>
                  <a:lnTo>
                    <a:pt x="701" y="1016"/>
                  </a:lnTo>
                  <a:lnTo>
                    <a:pt x="691" y="1009"/>
                  </a:lnTo>
                  <a:lnTo>
                    <a:pt x="684" y="1000"/>
                  </a:lnTo>
                  <a:lnTo>
                    <a:pt x="680" y="990"/>
                  </a:lnTo>
                  <a:lnTo>
                    <a:pt x="675" y="979"/>
                  </a:lnTo>
                  <a:lnTo>
                    <a:pt x="663" y="962"/>
                  </a:lnTo>
                  <a:lnTo>
                    <a:pt x="653" y="950"/>
                  </a:lnTo>
                  <a:lnTo>
                    <a:pt x="642" y="939"/>
                  </a:lnTo>
                  <a:lnTo>
                    <a:pt x="635" y="927"/>
                  </a:lnTo>
                  <a:lnTo>
                    <a:pt x="630" y="911"/>
                  </a:lnTo>
                  <a:lnTo>
                    <a:pt x="626" y="890"/>
                  </a:lnTo>
                  <a:lnTo>
                    <a:pt x="625" y="861"/>
                  </a:lnTo>
                  <a:lnTo>
                    <a:pt x="625" y="854"/>
                  </a:lnTo>
                  <a:lnTo>
                    <a:pt x="626" y="840"/>
                  </a:lnTo>
                  <a:lnTo>
                    <a:pt x="626" y="821"/>
                  </a:lnTo>
                  <a:lnTo>
                    <a:pt x="626" y="798"/>
                  </a:lnTo>
                  <a:lnTo>
                    <a:pt x="626" y="777"/>
                  </a:lnTo>
                  <a:lnTo>
                    <a:pt x="628" y="760"/>
                  </a:lnTo>
                  <a:lnTo>
                    <a:pt x="630" y="749"/>
                  </a:lnTo>
                  <a:lnTo>
                    <a:pt x="635" y="747"/>
                  </a:lnTo>
                  <a:lnTo>
                    <a:pt x="639" y="747"/>
                  </a:lnTo>
                  <a:lnTo>
                    <a:pt x="642" y="747"/>
                  </a:lnTo>
                  <a:lnTo>
                    <a:pt x="646" y="747"/>
                  </a:lnTo>
                  <a:lnTo>
                    <a:pt x="649" y="749"/>
                  </a:lnTo>
                  <a:lnTo>
                    <a:pt x="651" y="753"/>
                  </a:lnTo>
                  <a:lnTo>
                    <a:pt x="654" y="756"/>
                  </a:lnTo>
                  <a:lnTo>
                    <a:pt x="656" y="760"/>
                  </a:lnTo>
                  <a:lnTo>
                    <a:pt x="656" y="740"/>
                  </a:lnTo>
                  <a:lnTo>
                    <a:pt x="644" y="726"/>
                  </a:lnTo>
                  <a:lnTo>
                    <a:pt x="630" y="712"/>
                  </a:lnTo>
                  <a:lnTo>
                    <a:pt x="614" y="702"/>
                  </a:lnTo>
                  <a:lnTo>
                    <a:pt x="614" y="711"/>
                  </a:lnTo>
                  <a:lnTo>
                    <a:pt x="621" y="716"/>
                  </a:lnTo>
                  <a:lnTo>
                    <a:pt x="628" y="721"/>
                  </a:lnTo>
                  <a:lnTo>
                    <a:pt x="635" y="726"/>
                  </a:lnTo>
                  <a:lnTo>
                    <a:pt x="640" y="733"/>
                  </a:lnTo>
                  <a:lnTo>
                    <a:pt x="640" y="737"/>
                  </a:lnTo>
                  <a:lnTo>
                    <a:pt x="639" y="737"/>
                  </a:lnTo>
                  <a:lnTo>
                    <a:pt x="639" y="739"/>
                  </a:lnTo>
                  <a:lnTo>
                    <a:pt x="639" y="739"/>
                  </a:lnTo>
                  <a:lnTo>
                    <a:pt x="637" y="740"/>
                  </a:lnTo>
                  <a:lnTo>
                    <a:pt x="633" y="742"/>
                  </a:lnTo>
                  <a:lnTo>
                    <a:pt x="632" y="744"/>
                  </a:lnTo>
                  <a:lnTo>
                    <a:pt x="626" y="744"/>
                  </a:lnTo>
                  <a:lnTo>
                    <a:pt x="621" y="744"/>
                  </a:lnTo>
                  <a:lnTo>
                    <a:pt x="619" y="744"/>
                  </a:lnTo>
                  <a:lnTo>
                    <a:pt x="619" y="742"/>
                  </a:lnTo>
                  <a:lnTo>
                    <a:pt x="618" y="742"/>
                  </a:lnTo>
                  <a:lnTo>
                    <a:pt x="618" y="742"/>
                  </a:lnTo>
                  <a:lnTo>
                    <a:pt x="614" y="740"/>
                  </a:lnTo>
                  <a:lnTo>
                    <a:pt x="602" y="725"/>
                  </a:lnTo>
                  <a:lnTo>
                    <a:pt x="591" y="709"/>
                  </a:lnTo>
                  <a:lnTo>
                    <a:pt x="583" y="691"/>
                  </a:lnTo>
                  <a:lnTo>
                    <a:pt x="591" y="691"/>
                  </a:lnTo>
                  <a:lnTo>
                    <a:pt x="595" y="693"/>
                  </a:lnTo>
                  <a:lnTo>
                    <a:pt x="598" y="693"/>
                  </a:lnTo>
                  <a:lnTo>
                    <a:pt x="602" y="693"/>
                  </a:lnTo>
                  <a:lnTo>
                    <a:pt x="605" y="691"/>
                  </a:lnTo>
                  <a:lnTo>
                    <a:pt x="591" y="686"/>
                  </a:lnTo>
                  <a:lnTo>
                    <a:pt x="583" y="678"/>
                  </a:lnTo>
                  <a:lnTo>
                    <a:pt x="576" y="667"/>
                  </a:lnTo>
                  <a:lnTo>
                    <a:pt x="570" y="655"/>
                  </a:lnTo>
                  <a:lnTo>
                    <a:pt x="567" y="643"/>
                  </a:lnTo>
                  <a:lnTo>
                    <a:pt x="562" y="632"/>
                  </a:lnTo>
                  <a:lnTo>
                    <a:pt x="555" y="623"/>
                  </a:lnTo>
                  <a:lnTo>
                    <a:pt x="544" y="618"/>
                  </a:lnTo>
                  <a:lnTo>
                    <a:pt x="548" y="595"/>
                  </a:lnTo>
                  <a:lnTo>
                    <a:pt x="536" y="582"/>
                  </a:lnTo>
                  <a:lnTo>
                    <a:pt x="525" y="566"/>
                  </a:lnTo>
                  <a:lnTo>
                    <a:pt x="516" y="550"/>
                  </a:lnTo>
                  <a:lnTo>
                    <a:pt x="504" y="534"/>
                  </a:lnTo>
                  <a:lnTo>
                    <a:pt x="490" y="522"/>
                  </a:lnTo>
                  <a:lnTo>
                    <a:pt x="471" y="513"/>
                  </a:lnTo>
                  <a:lnTo>
                    <a:pt x="448" y="508"/>
                  </a:lnTo>
                  <a:lnTo>
                    <a:pt x="429" y="499"/>
                  </a:lnTo>
                  <a:lnTo>
                    <a:pt x="415" y="487"/>
                  </a:lnTo>
                  <a:lnTo>
                    <a:pt x="399" y="473"/>
                  </a:lnTo>
                  <a:lnTo>
                    <a:pt x="384" y="465"/>
                  </a:lnTo>
                  <a:lnTo>
                    <a:pt x="352" y="465"/>
                  </a:lnTo>
                  <a:lnTo>
                    <a:pt x="342" y="459"/>
                  </a:lnTo>
                  <a:lnTo>
                    <a:pt x="333" y="452"/>
                  </a:lnTo>
                  <a:lnTo>
                    <a:pt x="323" y="447"/>
                  </a:lnTo>
                  <a:lnTo>
                    <a:pt x="307" y="445"/>
                  </a:lnTo>
                  <a:lnTo>
                    <a:pt x="307" y="468"/>
                  </a:lnTo>
                  <a:lnTo>
                    <a:pt x="289" y="477"/>
                  </a:lnTo>
                  <a:lnTo>
                    <a:pt x="274" y="486"/>
                  </a:lnTo>
                  <a:lnTo>
                    <a:pt x="253" y="491"/>
                  </a:lnTo>
                  <a:lnTo>
                    <a:pt x="258" y="475"/>
                  </a:lnTo>
                  <a:lnTo>
                    <a:pt x="265" y="459"/>
                  </a:lnTo>
                  <a:lnTo>
                    <a:pt x="275" y="445"/>
                  </a:lnTo>
                  <a:lnTo>
                    <a:pt x="284" y="430"/>
                  </a:lnTo>
                  <a:lnTo>
                    <a:pt x="275" y="430"/>
                  </a:lnTo>
                  <a:lnTo>
                    <a:pt x="275" y="433"/>
                  </a:lnTo>
                  <a:lnTo>
                    <a:pt x="262" y="444"/>
                  </a:lnTo>
                  <a:lnTo>
                    <a:pt x="251" y="458"/>
                  </a:lnTo>
                  <a:lnTo>
                    <a:pt x="244" y="473"/>
                  </a:lnTo>
                  <a:lnTo>
                    <a:pt x="239" y="489"/>
                  </a:lnTo>
                  <a:lnTo>
                    <a:pt x="232" y="506"/>
                  </a:lnTo>
                  <a:lnTo>
                    <a:pt x="221" y="522"/>
                  </a:lnTo>
                  <a:lnTo>
                    <a:pt x="214" y="529"/>
                  </a:lnTo>
                  <a:lnTo>
                    <a:pt x="200" y="540"/>
                  </a:lnTo>
                  <a:lnTo>
                    <a:pt x="183" y="550"/>
                  </a:lnTo>
                  <a:lnTo>
                    <a:pt x="162" y="562"/>
                  </a:lnTo>
                  <a:lnTo>
                    <a:pt x="141" y="576"/>
                  </a:lnTo>
                  <a:lnTo>
                    <a:pt x="120" y="589"/>
                  </a:lnTo>
                  <a:lnTo>
                    <a:pt x="99" y="599"/>
                  </a:lnTo>
                  <a:lnTo>
                    <a:pt x="83" y="606"/>
                  </a:lnTo>
                  <a:lnTo>
                    <a:pt x="73" y="609"/>
                  </a:lnTo>
                  <a:lnTo>
                    <a:pt x="73" y="606"/>
                  </a:lnTo>
                  <a:lnTo>
                    <a:pt x="77" y="606"/>
                  </a:lnTo>
                  <a:lnTo>
                    <a:pt x="89" y="594"/>
                  </a:lnTo>
                  <a:lnTo>
                    <a:pt x="104" y="583"/>
                  </a:lnTo>
                  <a:lnTo>
                    <a:pt x="122" y="573"/>
                  </a:lnTo>
                  <a:lnTo>
                    <a:pt x="139" y="562"/>
                  </a:lnTo>
                  <a:lnTo>
                    <a:pt x="155" y="550"/>
                  </a:lnTo>
                  <a:lnTo>
                    <a:pt x="167" y="536"/>
                  </a:lnTo>
                  <a:lnTo>
                    <a:pt x="176" y="520"/>
                  </a:lnTo>
                  <a:lnTo>
                    <a:pt x="179" y="499"/>
                  </a:lnTo>
                  <a:lnTo>
                    <a:pt x="166" y="503"/>
                  </a:lnTo>
                  <a:lnTo>
                    <a:pt x="157" y="506"/>
                  </a:lnTo>
                  <a:lnTo>
                    <a:pt x="145" y="510"/>
                  </a:lnTo>
                  <a:lnTo>
                    <a:pt x="145" y="506"/>
                  </a:lnTo>
                  <a:lnTo>
                    <a:pt x="145" y="503"/>
                  </a:lnTo>
                  <a:lnTo>
                    <a:pt x="145" y="503"/>
                  </a:lnTo>
                  <a:lnTo>
                    <a:pt x="143" y="501"/>
                  </a:lnTo>
                  <a:lnTo>
                    <a:pt x="143" y="501"/>
                  </a:lnTo>
                  <a:lnTo>
                    <a:pt x="141" y="501"/>
                  </a:lnTo>
                  <a:lnTo>
                    <a:pt x="138" y="499"/>
                  </a:lnTo>
                  <a:lnTo>
                    <a:pt x="136" y="501"/>
                  </a:lnTo>
                  <a:lnTo>
                    <a:pt x="134" y="503"/>
                  </a:lnTo>
                  <a:lnTo>
                    <a:pt x="132" y="505"/>
                  </a:lnTo>
                  <a:lnTo>
                    <a:pt x="131" y="505"/>
                  </a:lnTo>
                  <a:lnTo>
                    <a:pt x="127" y="506"/>
                  </a:lnTo>
                  <a:lnTo>
                    <a:pt x="122" y="506"/>
                  </a:lnTo>
                  <a:lnTo>
                    <a:pt x="120" y="496"/>
                  </a:lnTo>
                  <a:lnTo>
                    <a:pt x="115" y="482"/>
                  </a:lnTo>
                  <a:lnTo>
                    <a:pt x="111" y="472"/>
                  </a:lnTo>
                  <a:lnTo>
                    <a:pt x="108" y="475"/>
                  </a:lnTo>
                  <a:lnTo>
                    <a:pt x="106" y="477"/>
                  </a:lnTo>
                  <a:lnTo>
                    <a:pt x="104" y="477"/>
                  </a:lnTo>
                  <a:lnTo>
                    <a:pt x="101" y="477"/>
                  </a:lnTo>
                  <a:lnTo>
                    <a:pt x="99" y="475"/>
                  </a:lnTo>
                  <a:lnTo>
                    <a:pt x="82" y="463"/>
                  </a:lnTo>
                  <a:lnTo>
                    <a:pt x="68" y="445"/>
                  </a:lnTo>
                  <a:lnTo>
                    <a:pt x="57" y="426"/>
                  </a:lnTo>
                  <a:lnTo>
                    <a:pt x="63" y="416"/>
                  </a:lnTo>
                  <a:lnTo>
                    <a:pt x="68" y="403"/>
                  </a:lnTo>
                  <a:lnTo>
                    <a:pt x="73" y="393"/>
                  </a:lnTo>
                  <a:lnTo>
                    <a:pt x="80" y="384"/>
                  </a:lnTo>
                  <a:lnTo>
                    <a:pt x="92" y="377"/>
                  </a:lnTo>
                  <a:lnTo>
                    <a:pt x="103" y="374"/>
                  </a:lnTo>
                  <a:lnTo>
                    <a:pt x="113" y="369"/>
                  </a:lnTo>
                  <a:lnTo>
                    <a:pt x="120" y="362"/>
                  </a:lnTo>
                  <a:lnTo>
                    <a:pt x="125" y="351"/>
                  </a:lnTo>
                  <a:lnTo>
                    <a:pt x="125" y="334"/>
                  </a:lnTo>
                  <a:lnTo>
                    <a:pt x="127" y="332"/>
                  </a:lnTo>
                  <a:lnTo>
                    <a:pt x="129" y="332"/>
                  </a:lnTo>
                  <a:lnTo>
                    <a:pt x="129" y="330"/>
                  </a:lnTo>
                  <a:lnTo>
                    <a:pt x="129" y="328"/>
                  </a:lnTo>
                  <a:lnTo>
                    <a:pt x="131" y="327"/>
                  </a:lnTo>
                  <a:lnTo>
                    <a:pt x="115" y="327"/>
                  </a:lnTo>
                  <a:lnTo>
                    <a:pt x="111" y="330"/>
                  </a:lnTo>
                  <a:lnTo>
                    <a:pt x="110" y="332"/>
                  </a:lnTo>
                  <a:lnTo>
                    <a:pt x="108" y="334"/>
                  </a:lnTo>
                  <a:lnTo>
                    <a:pt x="104" y="335"/>
                  </a:lnTo>
                  <a:lnTo>
                    <a:pt x="101" y="337"/>
                  </a:lnTo>
                  <a:lnTo>
                    <a:pt x="96" y="337"/>
                  </a:lnTo>
                  <a:lnTo>
                    <a:pt x="85" y="334"/>
                  </a:lnTo>
                  <a:lnTo>
                    <a:pt x="70" y="328"/>
                  </a:lnTo>
                  <a:lnTo>
                    <a:pt x="52" y="325"/>
                  </a:lnTo>
                  <a:lnTo>
                    <a:pt x="38" y="318"/>
                  </a:lnTo>
                  <a:lnTo>
                    <a:pt x="35" y="292"/>
                  </a:lnTo>
                  <a:lnTo>
                    <a:pt x="42" y="292"/>
                  </a:lnTo>
                  <a:lnTo>
                    <a:pt x="45" y="290"/>
                  </a:lnTo>
                  <a:lnTo>
                    <a:pt x="50" y="288"/>
                  </a:lnTo>
                  <a:lnTo>
                    <a:pt x="54" y="287"/>
                  </a:lnTo>
                  <a:lnTo>
                    <a:pt x="57" y="287"/>
                  </a:lnTo>
                  <a:lnTo>
                    <a:pt x="61" y="283"/>
                  </a:lnTo>
                  <a:lnTo>
                    <a:pt x="64" y="280"/>
                  </a:lnTo>
                  <a:lnTo>
                    <a:pt x="63" y="278"/>
                  </a:lnTo>
                  <a:lnTo>
                    <a:pt x="63" y="278"/>
                  </a:lnTo>
                  <a:lnTo>
                    <a:pt x="63" y="276"/>
                  </a:lnTo>
                  <a:lnTo>
                    <a:pt x="63" y="276"/>
                  </a:lnTo>
                  <a:lnTo>
                    <a:pt x="61" y="273"/>
                  </a:lnTo>
                  <a:lnTo>
                    <a:pt x="77" y="273"/>
                  </a:lnTo>
                  <a:lnTo>
                    <a:pt x="78" y="271"/>
                  </a:lnTo>
                  <a:lnTo>
                    <a:pt x="80" y="271"/>
                  </a:lnTo>
                  <a:lnTo>
                    <a:pt x="82" y="269"/>
                  </a:lnTo>
                  <a:lnTo>
                    <a:pt x="83" y="269"/>
                  </a:lnTo>
                  <a:lnTo>
                    <a:pt x="87" y="269"/>
                  </a:lnTo>
                  <a:lnTo>
                    <a:pt x="92" y="274"/>
                  </a:lnTo>
                  <a:lnTo>
                    <a:pt x="97" y="278"/>
                  </a:lnTo>
                  <a:lnTo>
                    <a:pt x="103" y="283"/>
                  </a:lnTo>
                  <a:lnTo>
                    <a:pt x="106" y="288"/>
                  </a:lnTo>
                  <a:lnTo>
                    <a:pt x="118" y="283"/>
                  </a:lnTo>
                  <a:lnTo>
                    <a:pt x="118" y="276"/>
                  </a:lnTo>
                  <a:lnTo>
                    <a:pt x="115" y="271"/>
                  </a:lnTo>
                  <a:lnTo>
                    <a:pt x="113" y="266"/>
                  </a:lnTo>
                  <a:lnTo>
                    <a:pt x="111" y="260"/>
                  </a:lnTo>
                  <a:lnTo>
                    <a:pt x="110" y="255"/>
                  </a:lnTo>
                  <a:lnTo>
                    <a:pt x="106" y="250"/>
                  </a:lnTo>
                  <a:lnTo>
                    <a:pt x="94" y="236"/>
                  </a:lnTo>
                  <a:lnTo>
                    <a:pt x="80" y="225"/>
                  </a:lnTo>
                  <a:lnTo>
                    <a:pt x="64" y="215"/>
                  </a:lnTo>
                  <a:lnTo>
                    <a:pt x="50" y="205"/>
                  </a:lnTo>
                  <a:lnTo>
                    <a:pt x="42" y="189"/>
                  </a:lnTo>
                  <a:lnTo>
                    <a:pt x="45" y="184"/>
                  </a:lnTo>
                  <a:lnTo>
                    <a:pt x="47" y="178"/>
                  </a:lnTo>
                  <a:lnTo>
                    <a:pt x="49" y="173"/>
                  </a:lnTo>
                  <a:lnTo>
                    <a:pt x="70" y="175"/>
                  </a:lnTo>
                  <a:lnTo>
                    <a:pt x="90" y="173"/>
                  </a:lnTo>
                  <a:lnTo>
                    <a:pt x="106" y="164"/>
                  </a:lnTo>
                  <a:lnTo>
                    <a:pt x="111" y="152"/>
                  </a:lnTo>
                  <a:lnTo>
                    <a:pt x="115" y="140"/>
                  </a:lnTo>
                  <a:lnTo>
                    <a:pt x="118" y="129"/>
                  </a:lnTo>
                  <a:lnTo>
                    <a:pt x="131" y="119"/>
                  </a:lnTo>
                  <a:lnTo>
                    <a:pt x="148" y="110"/>
                  </a:lnTo>
                  <a:lnTo>
                    <a:pt x="167" y="105"/>
                  </a:lnTo>
                  <a:lnTo>
                    <a:pt x="183" y="98"/>
                  </a:lnTo>
                  <a:lnTo>
                    <a:pt x="199" y="88"/>
                  </a:lnTo>
                  <a:lnTo>
                    <a:pt x="204" y="91"/>
                  </a:lnTo>
                  <a:lnTo>
                    <a:pt x="207" y="93"/>
                  </a:lnTo>
                  <a:lnTo>
                    <a:pt x="207" y="96"/>
                  </a:lnTo>
                  <a:lnTo>
                    <a:pt x="209" y="98"/>
                  </a:lnTo>
                  <a:lnTo>
                    <a:pt x="209" y="102"/>
                  </a:lnTo>
                  <a:lnTo>
                    <a:pt x="211" y="103"/>
                  </a:lnTo>
                  <a:lnTo>
                    <a:pt x="214" y="107"/>
                  </a:lnTo>
                  <a:lnTo>
                    <a:pt x="218" y="110"/>
                  </a:lnTo>
                  <a:lnTo>
                    <a:pt x="223" y="110"/>
                  </a:lnTo>
                  <a:lnTo>
                    <a:pt x="227" y="110"/>
                  </a:lnTo>
                  <a:lnTo>
                    <a:pt x="230" y="109"/>
                  </a:lnTo>
                  <a:lnTo>
                    <a:pt x="234" y="107"/>
                  </a:lnTo>
                  <a:lnTo>
                    <a:pt x="237" y="107"/>
                  </a:lnTo>
                  <a:lnTo>
                    <a:pt x="241" y="107"/>
                  </a:lnTo>
                  <a:lnTo>
                    <a:pt x="244" y="109"/>
                  </a:lnTo>
                  <a:lnTo>
                    <a:pt x="248" y="112"/>
                  </a:lnTo>
                  <a:lnTo>
                    <a:pt x="253" y="117"/>
                  </a:lnTo>
                  <a:lnTo>
                    <a:pt x="256" y="121"/>
                  </a:lnTo>
                  <a:lnTo>
                    <a:pt x="260" y="124"/>
                  </a:lnTo>
                  <a:lnTo>
                    <a:pt x="265" y="126"/>
                  </a:lnTo>
                  <a:lnTo>
                    <a:pt x="270" y="128"/>
                  </a:lnTo>
                  <a:lnTo>
                    <a:pt x="275" y="126"/>
                  </a:lnTo>
                  <a:lnTo>
                    <a:pt x="279" y="126"/>
                  </a:lnTo>
                  <a:lnTo>
                    <a:pt x="282" y="124"/>
                  </a:lnTo>
                  <a:lnTo>
                    <a:pt x="288" y="122"/>
                  </a:lnTo>
                  <a:lnTo>
                    <a:pt x="291" y="122"/>
                  </a:lnTo>
                  <a:lnTo>
                    <a:pt x="302" y="126"/>
                  </a:lnTo>
                  <a:lnTo>
                    <a:pt x="317" y="131"/>
                  </a:lnTo>
                  <a:lnTo>
                    <a:pt x="331" y="138"/>
                  </a:lnTo>
                  <a:lnTo>
                    <a:pt x="345" y="142"/>
                  </a:lnTo>
                  <a:lnTo>
                    <a:pt x="375" y="138"/>
                  </a:lnTo>
                  <a:lnTo>
                    <a:pt x="394" y="147"/>
                  </a:lnTo>
                  <a:lnTo>
                    <a:pt x="412" y="159"/>
                  </a:lnTo>
                  <a:lnTo>
                    <a:pt x="429" y="170"/>
                  </a:lnTo>
                  <a:lnTo>
                    <a:pt x="448" y="180"/>
                  </a:lnTo>
                  <a:lnTo>
                    <a:pt x="471" y="184"/>
                  </a:lnTo>
                  <a:lnTo>
                    <a:pt x="471" y="177"/>
                  </a:lnTo>
                  <a:lnTo>
                    <a:pt x="466" y="171"/>
                  </a:lnTo>
                  <a:lnTo>
                    <a:pt x="461" y="164"/>
                  </a:lnTo>
                  <a:lnTo>
                    <a:pt x="455" y="157"/>
                  </a:lnTo>
                  <a:lnTo>
                    <a:pt x="452" y="149"/>
                  </a:lnTo>
                  <a:lnTo>
                    <a:pt x="473" y="147"/>
                  </a:lnTo>
                  <a:lnTo>
                    <a:pt x="487" y="143"/>
                  </a:lnTo>
                  <a:lnTo>
                    <a:pt x="499" y="136"/>
                  </a:lnTo>
                  <a:lnTo>
                    <a:pt x="509" y="129"/>
                  </a:lnTo>
                  <a:lnTo>
                    <a:pt x="520" y="121"/>
                  </a:lnTo>
                  <a:lnTo>
                    <a:pt x="532" y="115"/>
                  </a:lnTo>
                  <a:lnTo>
                    <a:pt x="548" y="112"/>
                  </a:lnTo>
                  <a:lnTo>
                    <a:pt x="551" y="114"/>
                  </a:lnTo>
                  <a:lnTo>
                    <a:pt x="557" y="115"/>
                  </a:lnTo>
                  <a:lnTo>
                    <a:pt x="560" y="117"/>
                  </a:lnTo>
                  <a:lnTo>
                    <a:pt x="563" y="119"/>
                  </a:lnTo>
                  <a:lnTo>
                    <a:pt x="557" y="119"/>
                  </a:lnTo>
                  <a:lnTo>
                    <a:pt x="539" y="133"/>
                  </a:lnTo>
                  <a:lnTo>
                    <a:pt x="520" y="145"/>
                  </a:lnTo>
                  <a:lnTo>
                    <a:pt x="499" y="154"/>
                  </a:lnTo>
                  <a:lnTo>
                    <a:pt x="499" y="161"/>
                  </a:lnTo>
                  <a:lnTo>
                    <a:pt x="518" y="164"/>
                  </a:lnTo>
                  <a:lnTo>
                    <a:pt x="527" y="154"/>
                  </a:lnTo>
                  <a:lnTo>
                    <a:pt x="536" y="149"/>
                  </a:lnTo>
                  <a:lnTo>
                    <a:pt x="548" y="147"/>
                  </a:lnTo>
                  <a:lnTo>
                    <a:pt x="560" y="147"/>
                  </a:lnTo>
                  <a:lnTo>
                    <a:pt x="576" y="145"/>
                  </a:lnTo>
                  <a:lnTo>
                    <a:pt x="577" y="140"/>
                  </a:lnTo>
                  <a:lnTo>
                    <a:pt x="579" y="135"/>
                  </a:lnTo>
                  <a:lnTo>
                    <a:pt x="583" y="129"/>
                  </a:lnTo>
                  <a:lnTo>
                    <a:pt x="586" y="126"/>
                  </a:lnTo>
                  <a:lnTo>
                    <a:pt x="591" y="138"/>
                  </a:lnTo>
                  <a:lnTo>
                    <a:pt x="597" y="147"/>
                  </a:lnTo>
                  <a:lnTo>
                    <a:pt x="605" y="154"/>
                  </a:lnTo>
                  <a:lnTo>
                    <a:pt x="618" y="157"/>
                  </a:lnTo>
                  <a:lnTo>
                    <a:pt x="621" y="154"/>
                  </a:lnTo>
                  <a:lnTo>
                    <a:pt x="623" y="152"/>
                  </a:lnTo>
                  <a:lnTo>
                    <a:pt x="626" y="150"/>
                  </a:lnTo>
                  <a:lnTo>
                    <a:pt x="628" y="149"/>
                  </a:lnTo>
                  <a:lnTo>
                    <a:pt x="632" y="149"/>
                  </a:lnTo>
                  <a:lnTo>
                    <a:pt x="633" y="149"/>
                  </a:lnTo>
                  <a:lnTo>
                    <a:pt x="637" y="154"/>
                  </a:lnTo>
                  <a:lnTo>
                    <a:pt x="639" y="157"/>
                  </a:lnTo>
                  <a:lnTo>
                    <a:pt x="640" y="161"/>
                  </a:lnTo>
                  <a:lnTo>
                    <a:pt x="646" y="159"/>
                  </a:lnTo>
                  <a:lnTo>
                    <a:pt x="651" y="156"/>
                  </a:lnTo>
                  <a:lnTo>
                    <a:pt x="654" y="152"/>
                  </a:lnTo>
                  <a:lnTo>
                    <a:pt x="659" y="150"/>
                  </a:lnTo>
                  <a:lnTo>
                    <a:pt x="663" y="149"/>
                  </a:lnTo>
                  <a:lnTo>
                    <a:pt x="682" y="154"/>
                  </a:lnTo>
                  <a:lnTo>
                    <a:pt x="698" y="166"/>
                  </a:lnTo>
                  <a:lnTo>
                    <a:pt x="714" y="178"/>
                  </a:lnTo>
                  <a:lnTo>
                    <a:pt x="729" y="189"/>
                  </a:lnTo>
                  <a:lnTo>
                    <a:pt x="735" y="189"/>
                  </a:lnTo>
                  <a:lnTo>
                    <a:pt x="740" y="189"/>
                  </a:lnTo>
                  <a:lnTo>
                    <a:pt x="743" y="187"/>
                  </a:lnTo>
                  <a:lnTo>
                    <a:pt x="749" y="185"/>
                  </a:lnTo>
                  <a:lnTo>
                    <a:pt x="752" y="184"/>
                  </a:lnTo>
                  <a:lnTo>
                    <a:pt x="755" y="184"/>
                  </a:lnTo>
                  <a:lnTo>
                    <a:pt x="759" y="187"/>
                  </a:lnTo>
                  <a:lnTo>
                    <a:pt x="762" y="191"/>
                  </a:lnTo>
                  <a:lnTo>
                    <a:pt x="766" y="196"/>
                  </a:lnTo>
                  <a:lnTo>
                    <a:pt x="769" y="203"/>
                  </a:lnTo>
                  <a:lnTo>
                    <a:pt x="771" y="206"/>
                  </a:lnTo>
                  <a:lnTo>
                    <a:pt x="768" y="208"/>
                  </a:lnTo>
                  <a:lnTo>
                    <a:pt x="764" y="210"/>
                  </a:lnTo>
                  <a:lnTo>
                    <a:pt x="764" y="210"/>
                  </a:lnTo>
                  <a:lnTo>
                    <a:pt x="762" y="211"/>
                  </a:lnTo>
                  <a:lnTo>
                    <a:pt x="762" y="213"/>
                  </a:lnTo>
                  <a:lnTo>
                    <a:pt x="761" y="215"/>
                  </a:lnTo>
                  <a:lnTo>
                    <a:pt x="759" y="218"/>
                  </a:lnTo>
                  <a:lnTo>
                    <a:pt x="771" y="218"/>
                  </a:lnTo>
                  <a:lnTo>
                    <a:pt x="787" y="220"/>
                  </a:lnTo>
                  <a:lnTo>
                    <a:pt x="803" y="220"/>
                  </a:lnTo>
                  <a:lnTo>
                    <a:pt x="817" y="220"/>
                  </a:lnTo>
                  <a:lnTo>
                    <a:pt x="825" y="222"/>
                  </a:lnTo>
                  <a:lnTo>
                    <a:pt x="834" y="232"/>
                  </a:lnTo>
                  <a:lnTo>
                    <a:pt x="843" y="243"/>
                  </a:lnTo>
                  <a:lnTo>
                    <a:pt x="851" y="253"/>
                  </a:lnTo>
                  <a:lnTo>
                    <a:pt x="851" y="218"/>
                  </a:lnTo>
                  <a:lnTo>
                    <a:pt x="860" y="218"/>
                  </a:lnTo>
                  <a:lnTo>
                    <a:pt x="867" y="218"/>
                  </a:lnTo>
                  <a:lnTo>
                    <a:pt x="872" y="217"/>
                  </a:lnTo>
                  <a:lnTo>
                    <a:pt x="879" y="215"/>
                  </a:lnTo>
                  <a:lnTo>
                    <a:pt x="879" y="211"/>
                  </a:lnTo>
                  <a:lnTo>
                    <a:pt x="848" y="211"/>
                  </a:lnTo>
                  <a:lnTo>
                    <a:pt x="846" y="206"/>
                  </a:lnTo>
                  <a:lnTo>
                    <a:pt x="845" y="205"/>
                  </a:lnTo>
                  <a:lnTo>
                    <a:pt x="843" y="201"/>
                  </a:lnTo>
                  <a:lnTo>
                    <a:pt x="841" y="198"/>
                  </a:lnTo>
                  <a:lnTo>
                    <a:pt x="841" y="192"/>
                  </a:lnTo>
                  <a:lnTo>
                    <a:pt x="845" y="192"/>
                  </a:lnTo>
                  <a:lnTo>
                    <a:pt x="845" y="189"/>
                  </a:lnTo>
                  <a:lnTo>
                    <a:pt x="890" y="184"/>
                  </a:lnTo>
                  <a:lnTo>
                    <a:pt x="890" y="196"/>
                  </a:lnTo>
                  <a:lnTo>
                    <a:pt x="895" y="199"/>
                  </a:lnTo>
                  <a:lnTo>
                    <a:pt x="899" y="205"/>
                  </a:lnTo>
                  <a:lnTo>
                    <a:pt x="902" y="208"/>
                  </a:lnTo>
                  <a:lnTo>
                    <a:pt x="906" y="215"/>
                  </a:lnTo>
                  <a:lnTo>
                    <a:pt x="925" y="215"/>
                  </a:lnTo>
                  <a:lnTo>
                    <a:pt x="937" y="218"/>
                  </a:lnTo>
                  <a:lnTo>
                    <a:pt x="949" y="220"/>
                  </a:lnTo>
                  <a:lnTo>
                    <a:pt x="961" y="222"/>
                  </a:lnTo>
                  <a:lnTo>
                    <a:pt x="979" y="222"/>
                  </a:lnTo>
                  <a:lnTo>
                    <a:pt x="981" y="220"/>
                  </a:lnTo>
                  <a:lnTo>
                    <a:pt x="982" y="218"/>
                  </a:lnTo>
                  <a:lnTo>
                    <a:pt x="984" y="217"/>
                  </a:lnTo>
                  <a:lnTo>
                    <a:pt x="986" y="215"/>
                  </a:lnTo>
                  <a:lnTo>
                    <a:pt x="986" y="203"/>
                  </a:lnTo>
                  <a:lnTo>
                    <a:pt x="1009" y="203"/>
                  </a:lnTo>
                  <a:lnTo>
                    <a:pt x="1016" y="218"/>
                  </a:lnTo>
                  <a:lnTo>
                    <a:pt x="1024" y="234"/>
                  </a:lnTo>
                  <a:lnTo>
                    <a:pt x="1026" y="227"/>
                  </a:lnTo>
                  <a:lnTo>
                    <a:pt x="1026" y="224"/>
                  </a:lnTo>
                  <a:lnTo>
                    <a:pt x="1028" y="218"/>
                  </a:lnTo>
                  <a:lnTo>
                    <a:pt x="1028" y="215"/>
                  </a:lnTo>
                  <a:lnTo>
                    <a:pt x="1040" y="215"/>
                  </a:lnTo>
                  <a:lnTo>
                    <a:pt x="1040" y="201"/>
                  </a:lnTo>
                  <a:lnTo>
                    <a:pt x="1040" y="185"/>
                  </a:lnTo>
                  <a:lnTo>
                    <a:pt x="1042" y="171"/>
                  </a:lnTo>
                  <a:lnTo>
                    <a:pt x="1040" y="164"/>
                  </a:lnTo>
                  <a:lnTo>
                    <a:pt x="1028" y="150"/>
                  </a:lnTo>
                  <a:lnTo>
                    <a:pt x="1019" y="135"/>
                  </a:lnTo>
                  <a:lnTo>
                    <a:pt x="1017" y="117"/>
                  </a:lnTo>
                  <a:lnTo>
                    <a:pt x="1021" y="100"/>
                  </a:lnTo>
                  <a:lnTo>
                    <a:pt x="1033" y="81"/>
                  </a:lnTo>
                  <a:lnTo>
                    <a:pt x="1042" y="77"/>
                  </a:lnTo>
                  <a:lnTo>
                    <a:pt x="1052" y="74"/>
                  </a:lnTo>
                  <a:lnTo>
                    <a:pt x="1063" y="72"/>
                  </a:lnTo>
                  <a:close/>
                  <a:moveTo>
                    <a:pt x="851" y="23"/>
                  </a:moveTo>
                  <a:lnTo>
                    <a:pt x="872" y="37"/>
                  </a:lnTo>
                  <a:lnTo>
                    <a:pt x="885" y="54"/>
                  </a:lnTo>
                  <a:lnTo>
                    <a:pt x="892" y="75"/>
                  </a:lnTo>
                  <a:lnTo>
                    <a:pt x="897" y="102"/>
                  </a:lnTo>
                  <a:lnTo>
                    <a:pt x="902" y="129"/>
                  </a:lnTo>
                  <a:lnTo>
                    <a:pt x="918" y="131"/>
                  </a:lnTo>
                  <a:lnTo>
                    <a:pt x="928" y="133"/>
                  </a:lnTo>
                  <a:lnTo>
                    <a:pt x="937" y="140"/>
                  </a:lnTo>
                  <a:lnTo>
                    <a:pt x="942" y="149"/>
                  </a:lnTo>
                  <a:lnTo>
                    <a:pt x="944" y="164"/>
                  </a:lnTo>
                  <a:lnTo>
                    <a:pt x="941" y="164"/>
                  </a:lnTo>
                  <a:lnTo>
                    <a:pt x="939" y="163"/>
                  </a:lnTo>
                  <a:lnTo>
                    <a:pt x="937" y="161"/>
                  </a:lnTo>
                  <a:lnTo>
                    <a:pt x="935" y="159"/>
                  </a:lnTo>
                  <a:lnTo>
                    <a:pt x="932" y="157"/>
                  </a:lnTo>
                  <a:lnTo>
                    <a:pt x="932" y="164"/>
                  </a:lnTo>
                  <a:lnTo>
                    <a:pt x="935" y="168"/>
                  </a:lnTo>
                  <a:lnTo>
                    <a:pt x="937" y="170"/>
                  </a:lnTo>
                  <a:lnTo>
                    <a:pt x="939" y="170"/>
                  </a:lnTo>
                  <a:lnTo>
                    <a:pt x="939" y="173"/>
                  </a:lnTo>
                  <a:lnTo>
                    <a:pt x="939" y="175"/>
                  </a:lnTo>
                  <a:lnTo>
                    <a:pt x="941" y="180"/>
                  </a:lnTo>
                  <a:lnTo>
                    <a:pt x="932" y="182"/>
                  </a:lnTo>
                  <a:lnTo>
                    <a:pt x="923" y="184"/>
                  </a:lnTo>
                  <a:lnTo>
                    <a:pt x="913" y="184"/>
                  </a:lnTo>
                  <a:lnTo>
                    <a:pt x="895" y="177"/>
                  </a:lnTo>
                  <a:lnTo>
                    <a:pt x="878" y="175"/>
                  </a:lnTo>
                  <a:lnTo>
                    <a:pt x="858" y="178"/>
                  </a:lnTo>
                  <a:lnTo>
                    <a:pt x="839" y="184"/>
                  </a:lnTo>
                  <a:lnTo>
                    <a:pt x="820" y="187"/>
                  </a:lnTo>
                  <a:lnTo>
                    <a:pt x="799" y="187"/>
                  </a:lnTo>
                  <a:lnTo>
                    <a:pt x="775" y="180"/>
                  </a:lnTo>
                  <a:lnTo>
                    <a:pt x="762" y="177"/>
                  </a:lnTo>
                  <a:lnTo>
                    <a:pt x="752" y="175"/>
                  </a:lnTo>
                  <a:lnTo>
                    <a:pt x="743" y="173"/>
                  </a:lnTo>
                  <a:lnTo>
                    <a:pt x="735" y="168"/>
                  </a:lnTo>
                  <a:lnTo>
                    <a:pt x="729" y="157"/>
                  </a:lnTo>
                  <a:lnTo>
                    <a:pt x="733" y="157"/>
                  </a:lnTo>
                  <a:lnTo>
                    <a:pt x="742" y="149"/>
                  </a:lnTo>
                  <a:lnTo>
                    <a:pt x="755" y="145"/>
                  </a:lnTo>
                  <a:lnTo>
                    <a:pt x="771" y="143"/>
                  </a:lnTo>
                  <a:lnTo>
                    <a:pt x="787" y="142"/>
                  </a:lnTo>
                  <a:lnTo>
                    <a:pt x="787" y="138"/>
                  </a:lnTo>
                  <a:lnTo>
                    <a:pt x="780" y="133"/>
                  </a:lnTo>
                  <a:lnTo>
                    <a:pt x="775" y="129"/>
                  </a:lnTo>
                  <a:lnTo>
                    <a:pt x="768" y="128"/>
                  </a:lnTo>
                  <a:lnTo>
                    <a:pt x="755" y="126"/>
                  </a:lnTo>
                  <a:lnTo>
                    <a:pt x="749" y="126"/>
                  </a:lnTo>
                  <a:lnTo>
                    <a:pt x="736" y="126"/>
                  </a:lnTo>
                  <a:lnTo>
                    <a:pt x="721" y="126"/>
                  </a:lnTo>
                  <a:lnTo>
                    <a:pt x="719" y="115"/>
                  </a:lnTo>
                  <a:lnTo>
                    <a:pt x="714" y="105"/>
                  </a:lnTo>
                  <a:lnTo>
                    <a:pt x="710" y="96"/>
                  </a:lnTo>
                  <a:lnTo>
                    <a:pt x="707" y="86"/>
                  </a:lnTo>
                  <a:lnTo>
                    <a:pt x="707" y="68"/>
                  </a:lnTo>
                  <a:lnTo>
                    <a:pt x="714" y="58"/>
                  </a:lnTo>
                  <a:lnTo>
                    <a:pt x="721" y="46"/>
                  </a:lnTo>
                  <a:lnTo>
                    <a:pt x="729" y="35"/>
                  </a:lnTo>
                  <a:lnTo>
                    <a:pt x="740" y="28"/>
                  </a:lnTo>
                  <a:lnTo>
                    <a:pt x="752" y="30"/>
                  </a:lnTo>
                  <a:lnTo>
                    <a:pt x="755" y="30"/>
                  </a:lnTo>
                  <a:lnTo>
                    <a:pt x="755" y="33"/>
                  </a:lnTo>
                  <a:lnTo>
                    <a:pt x="755" y="35"/>
                  </a:lnTo>
                  <a:lnTo>
                    <a:pt x="754" y="35"/>
                  </a:lnTo>
                  <a:lnTo>
                    <a:pt x="754" y="37"/>
                  </a:lnTo>
                  <a:lnTo>
                    <a:pt x="754" y="37"/>
                  </a:lnTo>
                  <a:lnTo>
                    <a:pt x="755" y="39"/>
                  </a:lnTo>
                  <a:lnTo>
                    <a:pt x="755" y="42"/>
                  </a:lnTo>
                  <a:lnTo>
                    <a:pt x="764" y="42"/>
                  </a:lnTo>
                  <a:lnTo>
                    <a:pt x="776" y="42"/>
                  </a:lnTo>
                  <a:lnTo>
                    <a:pt x="787" y="42"/>
                  </a:lnTo>
                  <a:lnTo>
                    <a:pt x="794" y="42"/>
                  </a:lnTo>
                  <a:lnTo>
                    <a:pt x="797" y="44"/>
                  </a:lnTo>
                  <a:lnTo>
                    <a:pt x="799" y="46"/>
                  </a:lnTo>
                  <a:lnTo>
                    <a:pt x="801" y="49"/>
                  </a:lnTo>
                  <a:lnTo>
                    <a:pt x="803" y="53"/>
                  </a:lnTo>
                  <a:lnTo>
                    <a:pt x="806" y="54"/>
                  </a:lnTo>
                  <a:lnTo>
                    <a:pt x="810" y="58"/>
                  </a:lnTo>
                  <a:lnTo>
                    <a:pt x="811" y="53"/>
                  </a:lnTo>
                  <a:lnTo>
                    <a:pt x="813" y="51"/>
                  </a:lnTo>
                  <a:lnTo>
                    <a:pt x="817" y="49"/>
                  </a:lnTo>
                  <a:lnTo>
                    <a:pt x="818" y="47"/>
                  </a:lnTo>
                  <a:lnTo>
                    <a:pt x="824" y="47"/>
                  </a:lnTo>
                  <a:lnTo>
                    <a:pt x="829" y="46"/>
                  </a:lnTo>
                  <a:lnTo>
                    <a:pt x="836" y="60"/>
                  </a:lnTo>
                  <a:lnTo>
                    <a:pt x="843" y="70"/>
                  </a:lnTo>
                  <a:lnTo>
                    <a:pt x="848" y="77"/>
                  </a:lnTo>
                  <a:lnTo>
                    <a:pt x="850" y="72"/>
                  </a:lnTo>
                  <a:lnTo>
                    <a:pt x="851" y="67"/>
                  </a:lnTo>
                  <a:lnTo>
                    <a:pt x="851" y="61"/>
                  </a:lnTo>
                  <a:lnTo>
                    <a:pt x="851" y="54"/>
                  </a:lnTo>
                  <a:lnTo>
                    <a:pt x="845" y="44"/>
                  </a:lnTo>
                  <a:lnTo>
                    <a:pt x="846" y="33"/>
                  </a:lnTo>
                  <a:lnTo>
                    <a:pt x="851" y="23"/>
                  </a:lnTo>
                  <a:close/>
                  <a:moveTo>
                    <a:pt x="871" y="7"/>
                  </a:moveTo>
                  <a:lnTo>
                    <a:pt x="879" y="7"/>
                  </a:lnTo>
                  <a:lnTo>
                    <a:pt x="886" y="9"/>
                  </a:lnTo>
                  <a:lnTo>
                    <a:pt x="893" y="11"/>
                  </a:lnTo>
                  <a:lnTo>
                    <a:pt x="899" y="14"/>
                  </a:lnTo>
                  <a:lnTo>
                    <a:pt x="900" y="19"/>
                  </a:lnTo>
                  <a:lnTo>
                    <a:pt x="900" y="23"/>
                  </a:lnTo>
                  <a:lnTo>
                    <a:pt x="902" y="28"/>
                  </a:lnTo>
                  <a:lnTo>
                    <a:pt x="902" y="35"/>
                  </a:lnTo>
                  <a:lnTo>
                    <a:pt x="897" y="35"/>
                  </a:lnTo>
                  <a:lnTo>
                    <a:pt x="893" y="37"/>
                  </a:lnTo>
                  <a:lnTo>
                    <a:pt x="888" y="37"/>
                  </a:lnTo>
                  <a:lnTo>
                    <a:pt x="883" y="39"/>
                  </a:lnTo>
                  <a:lnTo>
                    <a:pt x="874" y="30"/>
                  </a:lnTo>
                  <a:lnTo>
                    <a:pt x="864" y="23"/>
                  </a:lnTo>
                  <a:lnTo>
                    <a:pt x="871" y="7"/>
                  </a:lnTo>
                  <a:close/>
                  <a:moveTo>
                    <a:pt x="4266" y="0"/>
                  </a:moveTo>
                  <a:lnTo>
                    <a:pt x="4285" y="0"/>
                  </a:lnTo>
                  <a:lnTo>
                    <a:pt x="4301" y="4"/>
                  </a:lnTo>
                  <a:lnTo>
                    <a:pt x="4316" y="7"/>
                  </a:lnTo>
                  <a:lnTo>
                    <a:pt x="4320" y="23"/>
                  </a:lnTo>
                  <a:lnTo>
                    <a:pt x="4269" y="23"/>
                  </a:lnTo>
                  <a:lnTo>
                    <a:pt x="4267" y="18"/>
                  </a:lnTo>
                  <a:lnTo>
                    <a:pt x="4267" y="13"/>
                  </a:lnTo>
                  <a:lnTo>
                    <a:pt x="4266" y="7"/>
                  </a:lnTo>
                  <a:lnTo>
                    <a:pt x="4266" y="0"/>
                  </a:lnTo>
                  <a:close/>
                </a:path>
              </a:pathLst>
            </a:custGeom>
            <a:grpFill/>
            <a:ln w="317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38" name="Freeform 10">
              <a:extLst>
                <a:ext uri="{FF2B5EF4-FFF2-40B4-BE49-F238E27FC236}">
                  <a16:creationId xmlns:a16="http://schemas.microsoft.com/office/drawing/2014/main" id="{71D69E68-C09C-49F5-9D9D-4527FF6A06F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595438" y="1790700"/>
              <a:ext cx="6908800" cy="3509963"/>
            </a:xfrm>
            <a:custGeom>
              <a:avLst/>
              <a:gdLst>
                <a:gd name="T0" fmla="*/ 660 w 4352"/>
                <a:gd name="T1" fmla="*/ 268 h 2211"/>
                <a:gd name="T2" fmla="*/ 761 w 4352"/>
                <a:gd name="T3" fmla="*/ 293 h 2211"/>
                <a:gd name="T4" fmla="*/ 891 w 4352"/>
                <a:gd name="T5" fmla="*/ 513 h 2211"/>
                <a:gd name="T6" fmla="*/ 763 w 4352"/>
                <a:gd name="T7" fmla="*/ 572 h 2211"/>
                <a:gd name="T8" fmla="*/ 541 w 4352"/>
                <a:gd name="T9" fmla="*/ 326 h 2211"/>
                <a:gd name="T10" fmla="*/ 381 w 4352"/>
                <a:gd name="T11" fmla="*/ 211 h 2211"/>
                <a:gd name="T12" fmla="*/ 442 w 4352"/>
                <a:gd name="T13" fmla="*/ 265 h 2211"/>
                <a:gd name="T14" fmla="*/ 20 w 4352"/>
                <a:gd name="T15" fmla="*/ 288 h 2211"/>
                <a:gd name="T16" fmla="*/ 452 w 4352"/>
                <a:gd name="T17" fmla="*/ 157 h 2211"/>
                <a:gd name="T18" fmla="*/ 3751 w 4352"/>
                <a:gd name="T19" fmla="*/ 141 h 2211"/>
                <a:gd name="T20" fmla="*/ 320 w 4352"/>
                <a:gd name="T21" fmla="*/ 123 h 2211"/>
                <a:gd name="T22" fmla="*/ 299 w 4352"/>
                <a:gd name="T23" fmla="*/ 143 h 2211"/>
                <a:gd name="T24" fmla="*/ 163 w 4352"/>
                <a:gd name="T25" fmla="*/ 127 h 2211"/>
                <a:gd name="T26" fmla="*/ 140 w 4352"/>
                <a:gd name="T27" fmla="*/ 101 h 2211"/>
                <a:gd name="T28" fmla="*/ 3675 w 4352"/>
                <a:gd name="T29" fmla="*/ 153 h 2211"/>
                <a:gd name="T30" fmla="*/ 639 w 4352"/>
                <a:gd name="T31" fmla="*/ 162 h 2211"/>
                <a:gd name="T32" fmla="*/ 508 w 4352"/>
                <a:gd name="T33" fmla="*/ 150 h 2211"/>
                <a:gd name="T34" fmla="*/ 404 w 4352"/>
                <a:gd name="T35" fmla="*/ 89 h 2211"/>
                <a:gd name="T36" fmla="*/ 180 w 4352"/>
                <a:gd name="T37" fmla="*/ 82 h 2211"/>
                <a:gd name="T38" fmla="*/ 2683 w 4352"/>
                <a:gd name="T39" fmla="*/ 75 h 2211"/>
                <a:gd name="T40" fmla="*/ 2475 w 4352"/>
                <a:gd name="T41" fmla="*/ 199 h 2211"/>
                <a:gd name="T42" fmla="*/ 407 w 4352"/>
                <a:gd name="T43" fmla="*/ 52 h 2211"/>
                <a:gd name="T44" fmla="*/ 3303 w 4352"/>
                <a:gd name="T45" fmla="*/ 117 h 2211"/>
                <a:gd name="T46" fmla="*/ 3357 w 4352"/>
                <a:gd name="T47" fmla="*/ 195 h 2211"/>
                <a:gd name="T48" fmla="*/ 3540 w 4352"/>
                <a:gd name="T49" fmla="*/ 305 h 2211"/>
                <a:gd name="T50" fmla="*/ 3767 w 4352"/>
                <a:gd name="T51" fmla="*/ 261 h 2211"/>
                <a:gd name="T52" fmla="*/ 4073 w 4352"/>
                <a:gd name="T53" fmla="*/ 364 h 2211"/>
                <a:gd name="T54" fmla="*/ 4312 w 4352"/>
                <a:gd name="T55" fmla="*/ 511 h 2211"/>
                <a:gd name="T56" fmla="*/ 4193 w 4352"/>
                <a:gd name="T57" fmla="*/ 539 h 2211"/>
                <a:gd name="T58" fmla="*/ 4015 w 4352"/>
                <a:gd name="T59" fmla="*/ 677 h 2211"/>
                <a:gd name="T60" fmla="*/ 3874 w 4352"/>
                <a:gd name="T61" fmla="*/ 780 h 2211"/>
                <a:gd name="T62" fmla="*/ 3928 w 4352"/>
                <a:gd name="T63" fmla="*/ 640 h 2211"/>
                <a:gd name="T64" fmla="*/ 3622 w 4352"/>
                <a:gd name="T65" fmla="*/ 768 h 2211"/>
                <a:gd name="T66" fmla="*/ 3591 w 4352"/>
                <a:gd name="T67" fmla="*/ 1045 h 2211"/>
                <a:gd name="T68" fmla="*/ 3456 w 4352"/>
                <a:gd name="T69" fmla="*/ 1122 h 2211"/>
                <a:gd name="T70" fmla="*/ 3402 w 4352"/>
                <a:gd name="T71" fmla="*/ 1218 h 2211"/>
                <a:gd name="T72" fmla="*/ 3245 w 4352"/>
                <a:gd name="T73" fmla="*/ 1413 h 2211"/>
                <a:gd name="T74" fmla="*/ 3168 w 4352"/>
                <a:gd name="T75" fmla="*/ 1686 h 2211"/>
                <a:gd name="T76" fmla="*/ 2987 w 4352"/>
                <a:gd name="T77" fmla="*/ 1387 h 2211"/>
                <a:gd name="T78" fmla="*/ 2720 w 4352"/>
                <a:gd name="T79" fmla="*/ 1406 h 2211"/>
                <a:gd name="T80" fmla="*/ 2434 w 4352"/>
                <a:gd name="T81" fmla="*/ 1335 h 2211"/>
                <a:gd name="T82" fmla="*/ 2339 w 4352"/>
                <a:gd name="T83" fmla="*/ 1523 h 2211"/>
                <a:gd name="T84" fmla="*/ 2231 w 4352"/>
                <a:gd name="T85" fmla="*/ 1378 h 2211"/>
                <a:gd name="T86" fmla="*/ 2310 w 4352"/>
                <a:gd name="T87" fmla="*/ 1714 h 2211"/>
                <a:gd name="T88" fmla="*/ 2001 w 4352"/>
                <a:gd name="T89" fmla="*/ 2208 h 2211"/>
                <a:gd name="T90" fmla="*/ 1920 w 4352"/>
                <a:gd name="T91" fmla="*/ 1862 h 2211"/>
                <a:gd name="T92" fmla="*/ 1625 w 4352"/>
                <a:gd name="T93" fmla="*/ 1644 h 2211"/>
                <a:gd name="T94" fmla="*/ 1636 w 4352"/>
                <a:gd name="T95" fmla="*/ 1195 h 2211"/>
                <a:gd name="T96" fmla="*/ 1709 w 4352"/>
                <a:gd name="T97" fmla="*/ 1028 h 2211"/>
                <a:gd name="T98" fmla="*/ 1793 w 4352"/>
                <a:gd name="T99" fmla="*/ 865 h 2211"/>
                <a:gd name="T100" fmla="*/ 1973 w 4352"/>
                <a:gd name="T101" fmla="*/ 801 h 2211"/>
                <a:gd name="T102" fmla="*/ 2118 w 4352"/>
                <a:gd name="T103" fmla="*/ 659 h 2211"/>
                <a:gd name="T104" fmla="*/ 1997 w 4352"/>
                <a:gd name="T105" fmla="*/ 686 h 2211"/>
                <a:gd name="T106" fmla="*/ 1831 w 4352"/>
                <a:gd name="T107" fmla="*/ 577 h 2211"/>
                <a:gd name="T108" fmla="*/ 2041 w 4352"/>
                <a:gd name="T109" fmla="*/ 342 h 2211"/>
                <a:gd name="T110" fmla="*/ 2259 w 4352"/>
                <a:gd name="T111" fmla="*/ 391 h 2211"/>
                <a:gd name="T112" fmla="*/ 2278 w 4352"/>
                <a:gd name="T113" fmla="*/ 499 h 2211"/>
                <a:gd name="T114" fmla="*/ 2439 w 4352"/>
                <a:gd name="T115" fmla="*/ 387 h 2211"/>
                <a:gd name="T116" fmla="*/ 2566 w 4352"/>
                <a:gd name="T117" fmla="*/ 382 h 2211"/>
                <a:gd name="T118" fmla="*/ 2667 w 4352"/>
                <a:gd name="T119" fmla="*/ 261 h 2211"/>
                <a:gd name="T120" fmla="*/ 2737 w 4352"/>
                <a:gd name="T121" fmla="*/ 467 h 2211"/>
                <a:gd name="T122" fmla="*/ 2861 w 4352"/>
                <a:gd name="T123" fmla="*/ 275 h 2211"/>
                <a:gd name="T124" fmla="*/ 3161 w 4352"/>
                <a:gd name="T125" fmla="*/ 17 h 22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4352" h="2211">
                  <a:moveTo>
                    <a:pt x="2697" y="200"/>
                  </a:moveTo>
                  <a:lnTo>
                    <a:pt x="2708" y="204"/>
                  </a:lnTo>
                  <a:lnTo>
                    <a:pt x="2708" y="211"/>
                  </a:lnTo>
                  <a:lnTo>
                    <a:pt x="2704" y="211"/>
                  </a:lnTo>
                  <a:lnTo>
                    <a:pt x="2702" y="213"/>
                  </a:lnTo>
                  <a:lnTo>
                    <a:pt x="2701" y="214"/>
                  </a:lnTo>
                  <a:lnTo>
                    <a:pt x="2699" y="214"/>
                  </a:lnTo>
                  <a:lnTo>
                    <a:pt x="2697" y="214"/>
                  </a:lnTo>
                  <a:lnTo>
                    <a:pt x="2694" y="214"/>
                  </a:lnTo>
                  <a:lnTo>
                    <a:pt x="2694" y="209"/>
                  </a:lnTo>
                  <a:lnTo>
                    <a:pt x="2694" y="206"/>
                  </a:lnTo>
                  <a:lnTo>
                    <a:pt x="2695" y="204"/>
                  </a:lnTo>
                  <a:lnTo>
                    <a:pt x="2697" y="200"/>
                  </a:lnTo>
                  <a:close/>
                  <a:moveTo>
                    <a:pt x="562" y="192"/>
                  </a:moveTo>
                  <a:lnTo>
                    <a:pt x="562" y="195"/>
                  </a:lnTo>
                  <a:lnTo>
                    <a:pt x="566" y="195"/>
                  </a:lnTo>
                  <a:lnTo>
                    <a:pt x="564" y="213"/>
                  </a:lnTo>
                  <a:lnTo>
                    <a:pt x="566" y="228"/>
                  </a:lnTo>
                  <a:lnTo>
                    <a:pt x="573" y="242"/>
                  </a:lnTo>
                  <a:lnTo>
                    <a:pt x="576" y="244"/>
                  </a:lnTo>
                  <a:lnTo>
                    <a:pt x="580" y="244"/>
                  </a:lnTo>
                  <a:lnTo>
                    <a:pt x="583" y="246"/>
                  </a:lnTo>
                  <a:lnTo>
                    <a:pt x="589" y="246"/>
                  </a:lnTo>
                  <a:lnTo>
                    <a:pt x="589" y="204"/>
                  </a:lnTo>
                  <a:lnTo>
                    <a:pt x="615" y="204"/>
                  </a:lnTo>
                  <a:lnTo>
                    <a:pt x="620" y="216"/>
                  </a:lnTo>
                  <a:lnTo>
                    <a:pt x="627" y="228"/>
                  </a:lnTo>
                  <a:lnTo>
                    <a:pt x="634" y="239"/>
                  </a:lnTo>
                  <a:lnTo>
                    <a:pt x="646" y="242"/>
                  </a:lnTo>
                  <a:lnTo>
                    <a:pt x="646" y="247"/>
                  </a:lnTo>
                  <a:lnTo>
                    <a:pt x="648" y="258"/>
                  </a:lnTo>
                  <a:lnTo>
                    <a:pt x="650" y="270"/>
                  </a:lnTo>
                  <a:lnTo>
                    <a:pt x="650" y="277"/>
                  </a:lnTo>
                  <a:lnTo>
                    <a:pt x="653" y="275"/>
                  </a:lnTo>
                  <a:lnTo>
                    <a:pt x="655" y="275"/>
                  </a:lnTo>
                  <a:lnTo>
                    <a:pt x="655" y="275"/>
                  </a:lnTo>
                  <a:lnTo>
                    <a:pt x="657" y="274"/>
                  </a:lnTo>
                  <a:lnTo>
                    <a:pt x="658" y="272"/>
                  </a:lnTo>
                  <a:lnTo>
                    <a:pt x="660" y="268"/>
                  </a:lnTo>
                  <a:lnTo>
                    <a:pt x="662" y="263"/>
                  </a:lnTo>
                  <a:lnTo>
                    <a:pt x="664" y="258"/>
                  </a:lnTo>
                  <a:lnTo>
                    <a:pt x="665" y="254"/>
                  </a:lnTo>
                  <a:lnTo>
                    <a:pt x="669" y="251"/>
                  </a:lnTo>
                  <a:lnTo>
                    <a:pt x="672" y="249"/>
                  </a:lnTo>
                  <a:lnTo>
                    <a:pt x="678" y="247"/>
                  </a:lnTo>
                  <a:lnTo>
                    <a:pt x="681" y="244"/>
                  </a:lnTo>
                  <a:lnTo>
                    <a:pt x="685" y="242"/>
                  </a:lnTo>
                  <a:lnTo>
                    <a:pt x="681" y="242"/>
                  </a:lnTo>
                  <a:lnTo>
                    <a:pt x="681" y="239"/>
                  </a:lnTo>
                  <a:lnTo>
                    <a:pt x="672" y="242"/>
                  </a:lnTo>
                  <a:lnTo>
                    <a:pt x="667" y="246"/>
                  </a:lnTo>
                  <a:lnTo>
                    <a:pt x="660" y="251"/>
                  </a:lnTo>
                  <a:lnTo>
                    <a:pt x="650" y="254"/>
                  </a:lnTo>
                  <a:lnTo>
                    <a:pt x="648" y="239"/>
                  </a:lnTo>
                  <a:lnTo>
                    <a:pt x="646" y="228"/>
                  </a:lnTo>
                  <a:lnTo>
                    <a:pt x="643" y="219"/>
                  </a:lnTo>
                  <a:lnTo>
                    <a:pt x="639" y="207"/>
                  </a:lnTo>
                  <a:lnTo>
                    <a:pt x="643" y="206"/>
                  </a:lnTo>
                  <a:lnTo>
                    <a:pt x="644" y="206"/>
                  </a:lnTo>
                  <a:lnTo>
                    <a:pt x="648" y="204"/>
                  </a:lnTo>
                  <a:lnTo>
                    <a:pt x="653" y="204"/>
                  </a:lnTo>
                  <a:lnTo>
                    <a:pt x="658" y="207"/>
                  </a:lnTo>
                  <a:lnTo>
                    <a:pt x="662" y="209"/>
                  </a:lnTo>
                  <a:lnTo>
                    <a:pt x="667" y="211"/>
                  </a:lnTo>
                  <a:lnTo>
                    <a:pt x="672" y="213"/>
                  </a:lnTo>
                  <a:lnTo>
                    <a:pt x="678" y="214"/>
                  </a:lnTo>
                  <a:lnTo>
                    <a:pt x="685" y="226"/>
                  </a:lnTo>
                  <a:lnTo>
                    <a:pt x="692" y="240"/>
                  </a:lnTo>
                  <a:lnTo>
                    <a:pt x="697" y="253"/>
                  </a:lnTo>
                  <a:lnTo>
                    <a:pt x="704" y="261"/>
                  </a:lnTo>
                  <a:lnTo>
                    <a:pt x="707" y="263"/>
                  </a:lnTo>
                  <a:lnTo>
                    <a:pt x="713" y="263"/>
                  </a:lnTo>
                  <a:lnTo>
                    <a:pt x="718" y="263"/>
                  </a:lnTo>
                  <a:lnTo>
                    <a:pt x="723" y="263"/>
                  </a:lnTo>
                  <a:lnTo>
                    <a:pt x="726" y="263"/>
                  </a:lnTo>
                  <a:lnTo>
                    <a:pt x="730" y="265"/>
                  </a:lnTo>
                  <a:lnTo>
                    <a:pt x="747" y="277"/>
                  </a:lnTo>
                  <a:lnTo>
                    <a:pt x="761" y="293"/>
                  </a:lnTo>
                  <a:lnTo>
                    <a:pt x="777" y="307"/>
                  </a:lnTo>
                  <a:lnTo>
                    <a:pt x="777" y="319"/>
                  </a:lnTo>
                  <a:lnTo>
                    <a:pt x="791" y="324"/>
                  </a:lnTo>
                  <a:lnTo>
                    <a:pt x="803" y="331"/>
                  </a:lnTo>
                  <a:lnTo>
                    <a:pt x="810" y="342"/>
                  </a:lnTo>
                  <a:lnTo>
                    <a:pt x="819" y="354"/>
                  </a:lnTo>
                  <a:lnTo>
                    <a:pt x="826" y="366"/>
                  </a:lnTo>
                  <a:lnTo>
                    <a:pt x="835" y="377"/>
                  </a:lnTo>
                  <a:lnTo>
                    <a:pt x="829" y="384"/>
                  </a:lnTo>
                  <a:lnTo>
                    <a:pt x="826" y="387"/>
                  </a:lnTo>
                  <a:lnTo>
                    <a:pt x="824" y="392"/>
                  </a:lnTo>
                  <a:lnTo>
                    <a:pt x="822" y="396"/>
                  </a:lnTo>
                  <a:lnTo>
                    <a:pt x="829" y="408"/>
                  </a:lnTo>
                  <a:lnTo>
                    <a:pt x="840" y="417"/>
                  </a:lnTo>
                  <a:lnTo>
                    <a:pt x="854" y="422"/>
                  </a:lnTo>
                  <a:lnTo>
                    <a:pt x="854" y="427"/>
                  </a:lnTo>
                  <a:lnTo>
                    <a:pt x="854" y="429"/>
                  </a:lnTo>
                  <a:lnTo>
                    <a:pt x="856" y="431"/>
                  </a:lnTo>
                  <a:lnTo>
                    <a:pt x="856" y="432"/>
                  </a:lnTo>
                  <a:lnTo>
                    <a:pt x="857" y="434"/>
                  </a:lnTo>
                  <a:lnTo>
                    <a:pt x="861" y="436"/>
                  </a:lnTo>
                  <a:lnTo>
                    <a:pt x="864" y="439"/>
                  </a:lnTo>
                  <a:lnTo>
                    <a:pt x="870" y="441"/>
                  </a:lnTo>
                  <a:lnTo>
                    <a:pt x="873" y="443"/>
                  </a:lnTo>
                  <a:lnTo>
                    <a:pt x="877" y="446"/>
                  </a:lnTo>
                  <a:lnTo>
                    <a:pt x="878" y="448"/>
                  </a:lnTo>
                  <a:lnTo>
                    <a:pt x="880" y="452"/>
                  </a:lnTo>
                  <a:lnTo>
                    <a:pt x="878" y="453"/>
                  </a:lnTo>
                  <a:lnTo>
                    <a:pt x="878" y="455"/>
                  </a:lnTo>
                  <a:lnTo>
                    <a:pt x="878" y="455"/>
                  </a:lnTo>
                  <a:lnTo>
                    <a:pt x="878" y="457"/>
                  </a:lnTo>
                  <a:lnTo>
                    <a:pt x="880" y="459"/>
                  </a:lnTo>
                  <a:lnTo>
                    <a:pt x="884" y="460"/>
                  </a:lnTo>
                  <a:lnTo>
                    <a:pt x="889" y="462"/>
                  </a:lnTo>
                  <a:lnTo>
                    <a:pt x="892" y="464"/>
                  </a:lnTo>
                  <a:lnTo>
                    <a:pt x="898" y="464"/>
                  </a:lnTo>
                  <a:lnTo>
                    <a:pt x="903" y="464"/>
                  </a:lnTo>
                  <a:lnTo>
                    <a:pt x="896" y="511"/>
                  </a:lnTo>
                  <a:lnTo>
                    <a:pt x="891" y="513"/>
                  </a:lnTo>
                  <a:lnTo>
                    <a:pt x="885" y="513"/>
                  </a:lnTo>
                  <a:lnTo>
                    <a:pt x="880" y="514"/>
                  </a:lnTo>
                  <a:lnTo>
                    <a:pt x="873" y="514"/>
                  </a:lnTo>
                  <a:lnTo>
                    <a:pt x="866" y="506"/>
                  </a:lnTo>
                  <a:lnTo>
                    <a:pt x="857" y="497"/>
                  </a:lnTo>
                  <a:lnTo>
                    <a:pt x="850" y="488"/>
                  </a:lnTo>
                  <a:lnTo>
                    <a:pt x="845" y="476"/>
                  </a:lnTo>
                  <a:lnTo>
                    <a:pt x="838" y="476"/>
                  </a:lnTo>
                  <a:lnTo>
                    <a:pt x="833" y="478"/>
                  </a:lnTo>
                  <a:lnTo>
                    <a:pt x="828" y="478"/>
                  </a:lnTo>
                  <a:lnTo>
                    <a:pt x="822" y="480"/>
                  </a:lnTo>
                  <a:lnTo>
                    <a:pt x="831" y="507"/>
                  </a:lnTo>
                  <a:lnTo>
                    <a:pt x="838" y="537"/>
                  </a:lnTo>
                  <a:lnTo>
                    <a:pt x="850" y="537"/>
                  </a:lnTo>
                  <a:lnTo>
                    <a:pt x="857" y="551"/>
                  </a:lnTo>
                  <a:lnTo>
                    <a:pt x="863" y="565"/>
                  </a:lnTo>
                  <a:lnTo>
                    <a:pt x="864" y="584"/>
                  </a:lnTo>
                  <a:lnTo>
                    <a:pt x="863" y="586"/>
                  </a:lnTo>
                  <a:lnTo>
                    <a:pt x="861" y="588"/>
                  </a:lnTo>
                  <a:lnTo>
                    <a:pt x="861" y="590"/>
                  </a:lnTo>
                  <a:lnTo>
                    <a:pt x="859" y="591"/>
                  </a:lnTo>
                  <a:lnTo>
                    <a:pt x="857" y="593"/>
                  </a:lnTo>
                  <a:lnTo>
                    <a:pt x="854" y="595"/>
                  </a:lnTo>
                  <a:lnTo>
                    <a:pt x="847" y="591"/>
                  </a:lnTo>
                  <a:lnTo>
                    <a:pt x="838" y="586"/>
                  </a:lnTo>
                  <a:lnTo>
                    <a:pt x="829" y="581"/>
                  </a:lnTo>
                  <a:lnTo>
                    <a:pt x="822" y="577"/>
                  </a:lnTo>
                  <a:lnTo>
                    <a:pt x="819" y="576"/>
                  </a:lnTo>
                  <a:lnTo>
                    <a:pt x="816" y="576"/>
                  </a:lnTo>
                  <a:lnTo>
                    <a:pt x="826" y="590"/>
                  </a:lnTo>
                  <a:lnTo>
                    <a:pt x="835" y="602"/>
                  </a:lnTo>
                  <a:lnTo>
                    <a:pt x="842" y="617"/>
                  </a:lnTo>
                  <a:lnTo>
                    <a:pt x="838" y="617"/>
                  </a:lnTo>
                  <a:lnTo>
                    <a:pt x="826" y="612"/>
                  </a:lnTo>
                  <a:lnTo>
                    <a:pt x="810" y="609"/>
                  </a:lnTo>
                  <a:lnTo>
                    <a:pt x="793" y="605"/>
                  </a:lnTo>
                  <a:lnTo>
                    <a:pt x="781" y="598"/>
                  </a:lnTo>
                  <a:lnTo>
                    <a:pt x="770" y="588"/>
                  </a:lnTo>
                  <a:lnTo>
                    <a:pt x="763" y="572"/>
                  </a:lnTo>
                  <a:lnTo>
                    <a:pt x="756" y="558"/>
                  </a:lnTo>
                  <a:lnTo>
                    <a:pt x="746" y="544"/>
                  </a:lnTo>
                  <a:lnTo>
                    <a:pt x="735" y="534"/>
                  </a:lnTo>
                  <a:lnTo>
                    <a:pt x="720" y="542"/>
                  </a:lnTo>
                  <a:lnTo>
                    <a:pt x="702" y="548"/>
                  </a:lnTo>
                  <a:lnTo>
                    <a:pt x="681" y="549"/>
                  </a:lnTo>
                  <a:lnTo>
                    <a:pt x="679" y="544"/>
                  </a:lnTo>
                  <a:lnTo>
                    <a:pt x="678" y="539"/>
                  </a:lnTo>
                  <a:lnTo>
                    <a:pt x="678" y="534"/>
                  </a:lnTo>
                  <a:lnTo>
                    <a:pt x="678" y="527"/>
                  </a:lnTo>
                  <a:lnTo>
                    <a:pt x="693" y="521"/>
                  </a:lnTo>
                  <a:lnTo>
                    <a:pt x="713" y="516"/>
                  </a:lnTo>
                  <a:lnTo>
                    <a:pt x="730" y="511"/>
                  </a:lnTo>
                  <a:lnTo>
                    <a:pt x="735" y="501"/>
                  </a:lnTo>
                  <a:lnTo>
                    <a:pt x="740" y="487"/>
                  </a:lnTo>
                  <a:lnTo>
                    <a:pt x="746" y="471"/>
                  </a:lnTo>
                  <a:lnTo>
                    <a:pt x="749" y="455"/>
                  </a:lnTo>
                  <a:lnTo>
                    <a:pt x="751" y="443"/>
                  </a:lnTo>
                  <a:lnTo>
                    <a:pt x="749" y="434"/>
                  </a:lnTo>
                  <a:lnTo>
                    <a:pt x="742" y="422"/>
                  </a:lnTo>
                  <a:lnTo>
                    <a:pt x="733" y="415"/>
                  </a:lnTo>
                  <a:lnTo>
                    <a:pt x="723" y="408"/>
                  </a:lnTo>
                  <a:lnTo>
                    <a:pt x="716" y="399"/>
                  </a:lnTo>
                  <a:lnTo>
                    <a:pt x="707" y="357"/>
                  </a:lnTo>
                  <a:lnTo>
                    <a:pt x="693" y="354"/>
                  </a:lnTo>
                  <a:lnTo>
                    <a:pt x="683" y="347"/>
                  </a:lnTo>
                  <a:lnTo>
                    <a:pt x="674" y="340"/>
                  </a:lnTo>
                  <a:lnTo>
                    <a:pt x="665" y="338"/>
                  </a:lnTo>
                  <a:lnTo>
                    <a:pt x="657" y="342"/>
                  </a:lnTo>
                  <a:lnTo>
                    <a:pt x="651" y="347"/>
                  </a:lnTo>
                  <a:lnTo>
                    <a:pt x="646" y="352"/>
                  </a:lnTo>
                  <a:lnTo>
                    <a:pt x="639" y="357"/>
                  </a:lnTo>
                  <a:lnTo>
                    <a:pt x="627" y="361"/>
                  </a:lnTo>
                  <a:lnTo>
                    <a:pt x="615" y="354"/>
                  </a:lnTo>
                  <a:lnTo>
                    <a:pt x="599" y="349"/>
                  </a:lnTo>
                  <a:lnTo>
                    <a:pt x="582" y="345"/>
                  </a:lnTo>
                  <a:lnTo>
                    <a:pt x="566" y="340"/>
                  </a:lnTo>
                  <a:lnTo>
                    <a:pt x="552" y="335"/>
                  </a:lnTo>
                  <a:lnTo>
                    <a:pt x="541" y="326"/>
                  </a:lnTo>
                  <a:lnTo>
                    <a:pt x="534" y="312"/>
                  </a:lnTo>
                  <a:lnTo>
                    <a:pt x="536" y="310"/>
                  </a:lnTo>
                  <a:lnTo>
                    <a:pt x="536" y="309"/>
                  </a:lnTo>
                  <a:lnTo>
                    <a:pt x="538" y="309"/>
                  </a:lnTo>
                  <a:lnTo>
                    <a:pt x="538" y="307"/>
                  </a:lnTo>
                  <a:lnTo>
                    <a:pt x="538" y="303"/>
                  </a:lnTo>
                  <a:lnTo>
                    <a:pt x="531" y="302"/>
                  </a:lnTo>
                  <a:lnTo>
                    <a:pt x="524" y="300"/>
                  </a:lnTo>
                  <a:lnTo>
                    <a:pt x="519" y="296"/>
                  </a:lnTo>
                  <a:lnTo>
                    <a:pt x="515" y="291"/>
                  </a:lnTo>
                  <a:lnTo>
                    <a:pt x="512" y="284"/>
                  </a:lnTo>
                  <a:lnTo>
                    <a:pt x="521" y="267"/>
                  </a:lnTo>
                  <a:lnTo>
                    <a:pt x="528" y="244"/>
                  </a:lnTo>
                  <a:lnTo>
                    <a:pt x="531" y="219"/>
                  </a:lnTo>
                  <a:lnTo>
                    <a:pt x="534" y="195"/>
                  </a:lnTo>
                  <a:lnTo>
                    <a:pt x="562" y="192"/>
                  </a:lnTo>
                  <a:close/>
                  <a:moveTo>
                    <a:pt x="400" y="188"/>
                  </a:moveTo>
                  <a:lnTo>
                    <a:pt x="416" y="188"/>
                  </a:lnTo>
                  <a:lnTo>
                    <a:pt x="425" y="223"/>
                  </a:lnTo>
                  <a:lnTo>
                    <a:pt x="432" y="261"/>
                  </a:lnTo>
                  <a:lnTo>
                    <a:pt x="428" y="261"/>
                  </a:lnTo>
                  <a:lnTo>
                    <a:pt x="423" y="268"/>
                  </a:lnTo>
                  <a:lnTo>
                    <a:pt x="412" y="265"/>
                  </a:lnTo>
                  <a:lnTo>
                    <a:pt x="409" y="268"/>
                  </a:lnTo>
                  <a:lnTo>
                    <a:pt x="409" y="272"/>
                  </a:lnTo>
                  <a:lnTo>
                    <a:pt x="409" y="275"/>
                  </a:lnTo>
                  <a:lnTo>
                    <a:pt x="409" y="277"/>
                  </a:lnTo>
                  <a:lnTo>
                    <a:pt x="407" y="279"/>
                  </a:lnTo>
                  <a:lnTo>
                    <a:pt x="405" y="282"/>
                  </a:lnTo>
                  <a:lnTo>
                    <a:pt x="400" y="284"/>
                  </a:lnTo>
                  <a:lnTo>
                    <a:pt x="395" y="281"/>
                  </a:lnTo>
                  <a:lnTo>
                    <a:pt x="388" y="275"/>
                  </a:lnTo>
                  <a:lnTo>
                    <a:pt x="381" y="272"/>
                  </a:lnTo>
                  <a:lnTo>
                    <a:pt x="381" y="261"/>
                  </a:lnTo>
                  <a:lnTo>
                    <a:pt x="358" y="258"/>
                  </a:lnTo>
                  <a:lnTo>
                    <a:pt x="362" y="226"/>
                  </a:lnTo>
                  <a:lnTo>
                    <a:pt x="369" y="223"/>
                  </a:lnTo>
                  <a:lnTo>
                    <a:pt x="376" y="218"/>
                  </a:lnTo>
                  <a:lnTo>
                    <a:pt x="381" y="211"/>
                  </a:lnTo>
                  <a:lnTo>
                    <a:pt x="376" y="209"/>
                  </a:lnTo>
                  <a:lnTo>
                    <a:pt x="372" y="207"/>
                  </a:lnTo>
                  <a:lnTo>
                    <a:pt x="369" y="206"/>
                  </a:lnTo>
                  <a:lnTo>
                    <a:pt x="365" y="202"/>
                  </a:lnTo>
                  <a:lnTo>
                    <a:pt x="363" y="199"/>
                  </a:lnTo>
                  <a:lnTo>
                    <a:pt x="362" y="192"/>
                  </a:lnTo>
                  <a:lnTo>
                    <a:pt x="381" y="190"/>
                  </a:lnTo>
                  <a:lnTo>
                    <a:pt x="400" y="188"/>
                  </a:lnTo>
                  <a:close/>
                  <a:moveTo>
                    <a:pt x="3661" y="172"/>
                  </a:moveTo>
                  <a:lnTo>
                    <a:pt x="3673" y="178"/>
                  </a:lnTo>
                  <a:lnTo>
                    <a:pt x="3673" y="185"/>
                  </a:lnTo>
                  <a:lnTo>
                    <a:pt x="3657" y="185"/>
                  </a:lnTo>
                  <a:lnTo>
                    <a:pt x="3661" y="172"/>
                  </a:lnTo>
                  <a:close/>
                  <a:moveTo>
                    <a:pt x="438" y="172"/>
                  </a:moveTo>
                  <a:lnTo>
                    <a:pt x="451" y="174"/>
                  </a:lnTo>
                  <a:lnTo>
                    <a:pt x="465" y="176"/>
                  </a:lnTo>
                  <a:lnTo>
                    <a:pt x="477" y="178"/>
                  </a:lnTo>
                  <a:lnTo>
                    <a:pt x="486" y="181"/>
                  </a:lnTo>
                  <a:lnTo>
                    <a:pt x="487" y="185"/>
                  </a:lnTo>
                  <a:lnTo>
                    <a:pt x="487" y="190"/>
                  </a:lnTo>
                  <a:lnTo>
                    <a:pt x="489" y="197"/>
                  </a:lnTo>
                  <a:lnTo>
                    <a:pt x="489" y="204"/>
                  </a:lnTo>
                  <a:lnTo>
                    <a:pt x="487" y="207"/>
                  </a:lnTo>
                  <a:lnTo>
                    <a:pt x="486" y="211"/>
                  </a:lnTo>
                  <a:lnTo>
                    <a:pt x="484" y="216"/>
                  </a:lnTo>
                  <a:lnTo>
                    <a:pt x="480" y="219"/>
                  </a:lnTo>
                  <a:lnTo>
                    <a:pt x="477" y="221"/>
                  </a:lnTo>
                  <a:lnTo>
                    <a:pt x="473" y="223"/>
                  </a:lnTo>
                  <a:lnTo>
                    <a:pt x="472" y="225"/>
                  </a:lnTo>
                  <a:lnTo>
                    <a:pt x="468" y="226"/>
                  </a:lnTo>
                  <a:lnTo>
                    <a:pt x="466" y="230"/>
                  </a:lnTo>
                  <a:lnTo>
                    <a:pt x="468" y="239"/>
                  </a:lnTo>
                  <a:lnTo>
                    <a:pt x="466" y="249"/>
                  </a:lnTo>
                  <a:lnTo>
                    <a:pt x="465" y="256"/>
                  </a:lnTo>
                  <a:lnTo>
                    <a:pt x="461" y="261"/>
                  </a:lnTo>
                  <a:lnTo>
                    <a:pt x="458" y="263"/>
                  </a:lnTo>
                  <a:lnTo>
                    <a:pt x="454" y="265"/>
                  </a:lnTo>
                  <a:lnTo>
                    <a:pt x="449" y="265"/>
                  </a:lnTo>
                  <a:lnTo>
                    <a:pt x="442" y="265"/>
                  </a:lnTo>
                  <a:lnTo>
                    <a:pt x="438" y="254"/>
                  </a:lnTo>
                  <a:lnTo>
                    <a:pt x="442" y="244"/>
                  </a:lnTo>
                  <a:lnTo>
                    <a:pt x="442" y="232"/>
                  </a:lnTo>
                  <a:lnTo>
                    <a:pt x="438" y="218"/>
                  </a:lnTo>
                  <a:lnTo>
                    <a:pt x="437" y="202"/>
                  </a:lnTo>
                  <a:lnTo>
                    <a:pt x="435" y="188"/>
                  </a:lnTo>
                  <a:lnTo>
                    <a:pt x="438" y="172"/>
                  </a:lnTo>
                  <a:close/>
                  <a:moveTo>
                    <a:pt x="60" y="171"/>
                  </a:moveTo>
                  <a:lnTo>
                    <a:pt x="74" y="172"/>
                  </a:lnTo>
                  <a:lnTo>
                    <a:pt x="74" y="185"/>
                  </a:lnTo>
                  <a:lnTo>
                    <a:pt x="91" y="185"/>
                  </a:lnTo>
                  <a:lnTo>
                    <a:pt x="105" y="185"/>
                  </a:lnTo>
                  <a:lnTo>
                    <a:pt x="121" y="185"/>
                  </a:lnTo>
                  <a:lnTo>
                    <a:pt x="124" y="192"/>
                  </a:lnTo>
                  <a:lnTo>
                    <a:pt x="128" y="200"/>
                  </a:lnTo>
                  <a:lnTo>
                    <a:pt x="131" y="209"/>
                  </a:lnTo>
                  <a:lnTo>
                    <a:pt x="135" y="216"/>
                  </a:lnTo>
                  <a:lnTo>
                    <a:pt x="135" y="219"/>
                  </a:lnTo>
                  <a:lnTo>
                    <a:pt x="124" y="232"/>
                  </a:lnTo>
                  <a:lnTo>
                    <a:pt x="110" y="237"/>
                  </a:lnTo>
                  <a:lnTo>
                    <a:pt x="96" y="242"/>
                  </a:lnTo>
                  <a:lnTo>
                    <a:pt x="88" y="258"/>
                  </a:lnTo>
                  <a:lnTo>
                    <a:pt x="81" y="272"/>
                  </a:lnTo>
                  <a:lnTo>
                    <a:pt x="79" y="288"/>
                  </a:lnTo>
                  <a:lnTo>
                    <a:pt x="82" y="303"/>
                  </a:lnTo>
                  <a:lnTo>
                    <a:pt x="67" y="305"/>
                  </a:lnTo>
                  <a:lnTo>
                    <a:pt x="53" y="310"/>
                  </a:lnTo>
                  <a:lnTo>
                    <a:pt x="35" y="315"/>
                  </a:lnTo>
                  <a:lnTo>
                    <a:pt x="34" y="312"/>
                  </a:lnTo>
                  <a:lnTo>
                    <a:pt x="32" y="309"/>
                  </a:lnTo>
                  <a:lnTo>
                    <a:pt x="30" y="307"/>
                  </a:lnTo>
                  <a:lnTo>
                    <a:pt x="30" y="303"/>
                  </a:lnTo>
                  <a:lnTo>
                    <a:pt x="28" y="300"/>
                  </a:lnTo>
                  <a:lnTo>
                    <a:pt x="30" y="298"/>
                  </a:lnTo>
                  <a:lnTo>
                    <a:pt x="30" y="296"/>
                  </a:lnTo>
                  <a:lnTo>
                    <a:pt x="30" y="295"/>
                  </a:lnTo>
                  <a:lnTo>
                    <a:pt x="32" y="291"/>
                  </a:lnTo>
                  <a:lnTo>
                    <a:pt x="32" y="288"/>
                  </a:lnTo>
                  <a:lnTo>
                    <a:pt x="20" y="288"/>
                  </a:lnTo>
                  <a:lnTo>
                    <a:pt x="20" y="282"/>
                  </a:lnTo>
                  <a:lnTo>
                    <a:pt x="20" y="281"/>
                  </a:lnTo>
                  <a:lnTo>
                    <a:pt x="18" y="279"/>
                  </a:lnTo>
                  <a:lnTo>
                    <a:pt x="18" y="277"/>
                  </a:lnTo>
                  <a:lnTo>
                    <a:pt x="16" y="275"/>
                  </a:lnTo>
                  <a:lnTo>
                    <a:pt x="13" y="272"/>
                  </a:lnTo>
                  <a:lnTo>
                    <a:pt x="11" y="272"/>
                  </a:lnTo>
                  <a:lnTo>
                    <a:pt x="9" y="272"/>
                  </a:lnTo>
                  <a:lnTo>
                    <a:pt x="9" y="272"/>
                  </a:lnTo>
                  <a:lnTo>
                    <a:pt x="7" y="272"/>
                  </a:lnTo>
                  <a:lnTo>
                    <a:pt x="6" y="272"/>
                  </a:lnTo>
                  <a:lnTo>
                    <a:pt x="0" y="272"/>
                  </a:lnTo>
                  <a:lnTo>
                    <a:pt x="0" y="261"/>
                  </a:lnTo>
                  <a:lnTo>
                    <a:pt x="13" y="247"/>
                  </a:lnTo>
                  <a:lnTo>
                    <a:pt x="21" y="228"/>
                  </a:lnTo>
                  <a:lnTo>
                    <a:pt x="28" y="207"/>
                  </a:lnTo>
                  <a:lnTo>
                    <a:pt x="23" y="204"/>
                  </a:lnTo>
                  <a:lnTo>
                    <a:pt x="21" y="199"/>
                  </a:lnTo>
                  <a:lnTo>
                    <a:pt x="20" y="195"/>
                  </a:lnTo>
                  <a:lnTo>
                    <a:pt x="18" y="188"/>
                  </a:lnTo>
                  <a:lnTo>
                    <a:pt x="16" y="181"/>
                  </a:lnTo>
                  <a:lnTo>
                    <a:pt x="30" y="178"/>
                  </a:lnTo>
                  <a:lnTo>
                    <a:pt x="41" y="176"/>
                  </a:lnTo>
                  <a:lnTo>
                    <a:pt x="49" y="172"/>
                  </a:lnTo>
                  <a:lnTo>
                    <a:pt x="60" y="171"/>
                  </a:lnTo>
                  <a:close/>
                  <a:moveTo>
                    <a:pt x="1556" y="130"/>
                  </a:moveTo>
                  <a:lnTo>
                    <a:pt x="1571" y="130"/>
                  </a:lnTo>
                  <a:lnTo>
                    <a:pt x="1571" y="134"/>
                  </a:lnTo>
                  <a:lnTo>
                    <a:pt x="1568" y="134"/>
                  </a:lnTo>
                  <a:lnTo>
                    <a:pt x="1564" y="136"/>
                  </a:lnTo>
                  <a:lnTo>
                    <a:pt x="1563" y="136"/>
                  </a:lnTo>
                  <a:lnTo>
                    <a:pt x="1563" y="136"/>
                  </a:lnTo>
                  <a:lnTo>
                    <a:pt x="1561" y="136"/>
                  </a:lnTo>
                  <a:lnTo>
                    <a:pt x="1561" y="136"/>
                  </a:lnTo>
                  <a:lnTo>
                    <a:pt x="1559" y="134"/>
                  </a:lnTo>
                  <a:lnTo>
                    <a:pt x="1556" y="130"/>
                  </a:lnTo>
                  <a:close/>
                  <a:moveTo>
                    <a:pt x="454" y="130"/>
                  </a:moveTo>
                  <a:lnTo>
                    <a:pt x="458" y="153"/>
                  </a:lnTo>
                  <a:lnTo>
                    <a:pt x="452" y="157"/>
                  </a:lnTo>
                  <a:lnTo>
                    <a:pt x="449" y="158"/>
                  </a:lnTo>
                  <a:lnTo>
                    <a:pt x="445" y="160"/>
                  </a:lnTo>
                  <a:lnTo>
                    <a:pt x="440" y="164"/>
                  </a:lnTo>
                  <a:lnTo>
                    <a:pt x="435" y="165"/>
                  </a:lnTo>
                  <a:lnTo>
                    <a:pt x="433" y="164"/>
                  </a:lnTo>
                  <a:lnTo>
                    <a:pt x="432" y="164"/>
                  </a:lnTo>
                  <a:lnTo>
                    <a:pt x="430" y="162"/>
                  </a:lnTo>
                  <a:lnTo>
                    <a:pt x="428" y="162"/>
                  </a:lnTo>
                  <a:lnTo>
                    <a:pt x="423" y="162"/>
                  </a:lnTo>
                  <a:lnTo>
                    <a:pt x="423" y="158"/>
                  </a:lnTo>
                  <a:lnTo>
                    <a:pt x="423" y="157"/>
                  </a:lnTo>
                  <a:lnTo>
                    <a:pt x="421" y="157"/>
                  </a:lnTo>
                  <a:lnTo>
                    <a:pt x="421" y="155"/>
                  </a:lnTo>
                  <a:lnTo>
                    <a:pt x="419" y="153"/>
                  </a:lnTo>
                  <a:lnTo>
                    <a:pt x="419" y="146"/>
                  </a:lnTo>
                  <a:lnTo>
                    <a:pt x="428" y="141"/>
                  </a:lnTo>
                  <a:lnTo>
                    <a:pt x="435" y="136"/>
                  </a:lnTo>
                  <a:lnTo>
                    <a:pt x="442" y="132"/>
                  </a:lnTo>
                  <a:lnTo>
                    <a:pt x="454" y="130"/>
                  </a:lnTo>
                  <a:close/>
                  <a:moveTo>
                    <a:pt x="109" y="127"/>
                  </a:moveTo>
                  <a:lnTo>
                    <a:pt x="112" y="127"/>
                  </a:lnTo>
                  <a:lnTo>
                    <a:pt x="116" y="129"/>
                  </a:lnTo>
                  <a:lnTo>
                    <a:pt x="117" y="129"/>
                  </a:lnTo>
                  <a:lnTo>
                    <a:pt x="117" y="129"/>
                  </a:lnTo>
                  <a:lnTo>
                    <a:pt x="117" y="129"/>
                  </a:lnTo>
                  <a:lnTo>
                    <a:pt x="119" y="130"/>
                  </a:lnTo>
                  <a:lnTo>
                    <a:pt x="121" y="134"/>
                  </a:lnTo>
                  <a:lnTo>
                    <a:pt x="109" y="134"/>
                  </a:lnTo>
                  <a:lnTo>
                    <a:pt x="109" y="127"/>
                  </a:lnTo>
                  <a:close/>
                  <a:moveTo>
                    <a:pt x="3744" y="115"/>
                  </a:moveTo>
                  <a:lnTo>
                    <a:pt x="3760" y="117"/>
                  </a:lnTo>
                  <a:lnTo>
                    <a:pt x="3776" y="120"/>
                  </a:lnTo>
                  <a:lnTo>
                    <a:pt x="3790" y="125"/>
                  </a:lnTo>
                  <a:lnTo>
                    <a:pt x="3800" y="134"/>
                  </a:lnTo>
                  <a:lnTo>
                    <a:pt x="3807" y="146"/>
                  </a:lnTo>
                  <a:lnTo>
                    <a:pt x="3811" y="162"/>
                  </a:lnTo>
                  <a:lnTo>
                    <a:pt x="3788" y="158"/>
                  </a:lnTo>
                  <a:lnTo>
                    <a:pt x="3767" y="151"/>
                  </a:lnTo>
                  <a:lnTo>
                    <a:pt x="3751" y="141"/>
                  </a:lnTo>
                  <a:lnTo>
                    <a:pt x="3741" y="127"/>
                  </a:lnTo>
                  <a:lnTo>
                    <a:pt x="3743" y="125"/>
                  </a:lnTo>
                  <a:lnTo>
                    <a:pt x="3743" y="123"/>
                  </a:lnTo>
                  <a:lnTo>
                    <a:pt x="3744" y="122"/>
                  </a:lnTo>
                  <a:lnTo>
                    <a:pt x="3744" y="118"/>
                  </a:lnTo>
                  <a:lnTo>
                    <a:pt x="3744" y="115"/>
                  </a:lnTo>
                  <a:close/>
                  <a:moveTo>
                    <a:pt x="384" y="104"/>
                  </a:moveTo>
                  <a:lnTo>
                    <a:pt x="390" y="104"/>
                  </a:lnTo>
                  <a:lnTo>
                    <a:pt x="391" y="104"/>
                  </a:lnTo>
                  <a:lnTo>
                    <a:pt x="393" y="106"/>
                  </a:lnTo>
                  <a:lnTo>
                    <a:pt x="395" y="106"/>
                  </a:lnTo>
                  <a:lnTo>
                    <a:pt x="397" y="108"/>
                  </a:lnTo>
                  <a:lnTo>
                    <a:pt x="398" y="111"/>
                  </a:lnTo>
                  <a:lnTo>
                    <a:pt x="400" y="113"/>
                  </a:lnTo>
                  <a:lnTo>
                    <a:pt x="400" y="118"/>
                  </a:lnTo>
                  <a:lnTo>
                    <a:pt x="400" y="123"/>
                  </a:lnTo>
                  <a:lnTo>
                    <a:pt x="397" y="134"/>
                  </a:lnTo>
                  <a:lnTo>
                    <a:pt x="395" y="150"/>
                  </a:lnTo>
                  <a:lnTo>
                    <a:pt x="393" y="162"/>
                  </a:lnTo>
                  <a:lnTo>
                    <a:pt x="388" y="164"/>
                  </a:lnTo>
                  <a:lnTo>
                    <a:pt x="384" y="165"/>
                  </a:lnTo>
                  <a:lnTo>
                    <a:pt x="381" y="169"/>
                  </a:lnTo>
                  <a:lnTo>
                    <a:pt x="377" y="169"/>
                  </a:lnTo>
                  <a:lnTo>
                    <a:pt x="377" y="167"/>
                  </a:lnTo>
                  <a:lnTo>
                    <a:pt x="376" y="167"/>
                  </a:lnTo>
                  <a:lnTo>
                    <a:pt x="376" y="167"/>
                  </a:lnTo>
                  <a:lnTo>
                    <a:pt x="374" y="165"/>
                  </a:lnTo>
                  <a:lnTo>
                    <a:pt x="370" y="162"/>
                  </a:lnTo>
                  <a:lnTo>
                    <a:pt x="369" y="158"/>
                  </a:lnTo>
                  <a:lnTo>
                    <a:pt x="369" y="153"/>
                  </a:lnTo>
                  <a:lnTo>
                    <a:pt x="369" y="150"/>
                  </a:lnTo>
                  <a:lnTo>
                    <a:pt x="365" y="146"/>
                  </a:lnTo>
                  <a:lnTo>
                    <a:pt x="358" y="141"/>
                  </a:lnTo>
                  <a:lnTo>
                    <a:pt x="349" y="139"/>
                  </a:lnTo>
                  <a:lnTo>
                    <a:pt x="341" y="141"/>
                  </a:lnTo>
                  <a:lnTo>
                    <a:pt x="332" y="139"/>
                  </a:lnTo>
                  <a:lnTo>
                    <a:pt x="323" y="134"/>
                  </a:lnTo>
                  <a:lnTo>
                    <a:pt x="316" y="123"/>
                  </a:lnTo>
                  <a:lnTo>
                    <a:pt x="320" y="123"/>
                  </a:lnTo>
                  <a:lnTo>
                    <a:pt x="322" y="120"/>
                  </a:lnTo>
                  <a:lnTo>
                    <a:pt x="323" y="118"/>
                  </a:lnTo>
                  <a:lnTo>
                    <a:pt x="323" y="117"/>
                  </a:lnTo>
                  <a:lnTo>
                    <a:pt x="325" y="117"/>
                  </a:lnTo>
                  <a:lnTo>
                    <a:pt x="327" y="117"/>
                  </a:lnTo>
                  <a:lnTo>
                    <a:pt x="330" y="117"/>
                  </a:lnTo>
                  <a:lnTo>
                    <a:pt x="336" y="115"/>
                  </a:lnTo>
                  <a:lnTo>
                    <a:pt x="346" y="118"/>
                  </a:lnTo>
                  <a:lnTo>
                    <a:pt x="358" y="117"/>
                  </a:lnTo>
                  <a:lnTo>
                    <a:pt x="372" y="115"/>
                  </a:lnTo>
                  <a:lnTo>
                    <a:pt x="384" y="115"/>
                  </a:lnTo>
                  <a:lnTo>
                    <a:pt x="384" y="104"/>
                  </a:lnTo>
                  <a:close/>
                  <a:moveTo>
                    <a:pt x="255" y="101"/>
                  </a:moveTo>
                  <a:lnTo>
                    <a:pt x="257" y="104"/>
                  </a:lnTo>
                  <a:lnTo>
                    <a:pt x="259" y="106"/>
                  </a:lnTo>
                  <a:lnTo>
                    <a:pt x="260" y="110"/>
                  </a:lnTo>
                  <a:lnTo>
                    <a:pt x="260" y="113"/>
                  </a:lnTo>
                  <a:lnTo>
                    <a:pt x="262" y="117"/>
                  </a:lnTo>
                  <a:lnTo>
                    <a:pt x="262" y="123"/>
                  </a:lnTo>
                  <a:lnTo>
                    <a:pt x="259" y="123"/>
                  </a:lnTo>
                  <a:lnTo>
                    <a:pt x="259" y="127"/>
                  </a:lnTo>
                  <a:lnTo>
                    <a:pt x="262" y="127"/>
                  </a:lnTo>
                  <a:lnTo>
                    <a:pt x="267" y="129"/>
                  </a:lnTo>
                  <a:lnTo>
                    <a:pt x="273" y="130"/>
                  </a:lnTo>
                  <a:lnTo>
                    <a:pt x="278" y="130"/>
                  </a:lnTo>
                  <a:lnTo>
                    <a:pt x="285" y="130"/>
                  </a:lnTo>
                  <a:lnTo>
                    <a:pt x="288" y="127"/>
                  </a:lnTo>
                  <a:lnTo>
                    <a:pt x="290" y="125"/>
                  </a:lnTo>
                  <a:lnTo>
                    <a:pt x="290" y="125"/>
                  </a:lnTo>
                  <a:lnTo>
                    <a:pt x="292" y="125"/>
                  </a:lnTo>
                  <a:lnTo>
                    <a:pt x="294" y="125"/>
                  </a:lnTo>
                  <a:lnTo>
                    <a:pt x="297" y="127"/>
                  </a:lnTo>
                  <a:lnTo>
                    <a:pt x="299" y="129"/>
                  </a:lnTo>
                  <a:lnTo>
                    <a:pt x="299" y="130"/>
                  </a:lnTo>
                  <a:lnTo>
                    <a:pt x="299" y="132"/>
                  </a:lnTo>
                  <a:lnTo>
                    <a:pt x="301" y="134"/>
                  </a:lnTo>
                  <a:lnTo>
                    <a:pt x="301" y="137"/>
                  </a:lnTo>
                  <a:lnTo>
                    <a:pt x="299" y="141"/>
                  </a:lnTo>
                  <a:lnTo>
                    <a:pt x="299" y="143"/>
                  </a:lnTo>
                  <a:lnTo>
                    <a:pt x="299" y="143"/>
                  </a:lnTo>
                  <a:lnTo>
                    <a:pt x="299" y="144"/>
                  </a:lnTo>
                  <a:lnTo>
                    <a:pt x="299" y="146"/>
                  </a:lnTo>
                  <a:lnTo>
                    <a:pt x="297" y="150"/>
                  </a:lnTo>
                  <a:lnTo>
                    <a:pt x="287" y="155"/>
                  </a:lnTo>
                  <a:lnTo>
                    <a:pt x="274" y="155"/>
                  </a:lnTo>
                  <a:lnTo>
                    <a:pt x="260" y="155"/>
                  </a:lnTo>
                  <a:lnTo>
                    <a:pt x="246" y="158"/>
                  </a:lnTo>
                  <a:lnTo>
                    <a:pt x="236" y="165"/>
                  </a:lnTo>
                  <a:lnTo>
                    <a:pt x="224" y="174"/>
                  </a:lnTo>
                  <a:lnTo>
                    <a:pt x="213" y="183"/>
                  </a:lnTo>
                  <a:lnTo>
                    <a:pt x="198" y="188"/>
                  </a:lnTo>
                  <a:lnTo>
                    <a:pt x="196" y="185"/>
                  </a:lnTo>
                  <a:lnTo>
                    <a:pt x="194" y="181"/>
                  </a:lnTo>
                  <a:lnTo>
                    <a:pt x="194" y="178"/>
                  </a:lnTo>
                  <a:lnTo>
                    <a:pt x="192" y="172"/>
                  </a:lnTo>
                  <a:lnTo>
                    <a:pt x="198" y="169"/>
                  </a:lnTo>
                  <a:lnTo>
                    <a:pt x="203" y="165"/>
                  </a:lnTo>
                  <a:lnTo>
                    <a:pt x="206" y="160"/>
                  </a:lnTo>
                  <a:lnTo>
                    <a:pt x="210" y="155"/>
                  </a:lnTo>
                  <a:lnTo>
                    <a:pt x="212" y="150"/>
                  </a:lnTo>
                  <a:lnTo>
                    <a:pt x="192" y="150"/>
                  </a:lnTo>
                  <a:lnTo>
                    <a:pt x="180" y="155"/>
                  </a:lnTo>
                  <a:lnTo>
                    <a:pt x="166" y="157"/>
                  </a:lnTo>
                  <a:lnTo>
                    <a:pt x="150" y="155"/>
                  </a:lnTo>
                  <a:lnTo>
                    <a:pt x="140" y="150"/>
                  </a:lnTo>
                  <a:lnTo>
                    <a:pt x="135" y="150"/>
                  </a:lnTo>
                  <a:lnTo>
                    <a:pt x="135" y="146"/>
                  </a:lnTo>
                  <a:lnTo>
                    <a:pt x="140" y="144"/>
                  </a:lnTo>
                  <a:lnTo>
                    <a:pt x="144" y="143"/>
                  </a:lnTo>
                  <a:lnTo>
                    <a:pt x="145" y="141"/>
                  </a:lnTo>
                  <a:lnTo>
                    <a:pt x="149" y="139"/>
                  </a:lnTo>
                  <a:lnTo>
                    <a:pt x="150" y="134"/>
                  </a:lnTo>
                  <a:lnTo>
                    <a:pt x="147" y="134"/>
                  </a:lnTo>
                  <a:lnTo>
                    <a:pt x="147" y="130"/>
                  </a:lnTo>
                  <a:lnTo>
                    <a:pt x="152" y="130"/>
                  </a:lnTo>
                  <a:lnTo>
                    <a:pt x="156" y="129"/>
                  </a:lnTo>
                  <a:lnTo>
                    <a:pt x="159" y="129"/>
                  </a:lnTo>
                  <a:lnTo>
                    <a:pt x="163" y="127"/>
                  </a:lnTo>
                  <a:lnTo>
                    <a:pt x="161" y="125"/>
                  </a:lnTo>
                  <a:lnTo>
                    <a:pt x="159" y="123"/>
                  </a:lnTo>
                  <a:lnTo>
                    <a:pt x="157" y="122"/>
                  </a:lnTo>
                  <a:lnTo>
                    <a:pt x="157" y="120"/>
                  </a:lnTo>
                  <a:lnTo>
                    <a:pt x="156" y="118"/>
                  </a:lnTo>
                  <a:lnTo>
                    <a:pt x="154" y="115"/>
                  </a:lnTo>
                  <a:lnTo>
                    <a:pt x="157" y="115"/>
                  </a:lnTo>
                  <a:lnTo>
                    <a:pt x="159" y="113"/>
                  </a:lnTo>
                  <a:lnTo>
                    <a:pt x="159" y="113"/>
                  </a:lnTo>
                  <a:lnTo>
                    <a:pt x="161" y="113"/>
                  </a:lnTo>
                  <a:lnTo>
                    <a:pt x="163" y="111"/>
                  </a:lnTo>
                  <a:lnTo>
                    <a:pt x="182" y="117"/>
                  </a:lnTo>
                  <a:lnTo>
                    <a:pt x="198" y="123"/>
                  </a:lnTo>
                  <a:lnTo>
                    <a:pt x="212" y="130"/>
                  </a:lnTo>
                  <a:lnTo>
                    <a:pt x="227" y="136"/>
                  </a:lnTo>
                  <a:lnTo>
                    <a:pt x="246" y="137"/>
                  </a:lnTo>
                  <a:lnTo>
                    <a:pt x="243" y="129"/>
                  </a:lnTo>
                  <a:lnTo>
                    <a:pt x="240" y="122"/>
                  </a:lnTo>
                  <a:lnTo>
                    <a:pt x="238" y="117"/>
                  </a:lnTo>
                  <a:lnTo>
                    <a:pt x="236" y="104"/>
                  </a:lnTo>
                  <a:lnTo>
                    <a:pt x="240" y="103"/>
                  </a:lnTo>
                  <a:lnTo>
                    <a:pt x="243" y="101"/>
                  </a:lnTo>
                  <a:lnTo>
                    <a:pt x="248" y="101"/>
                  </a:lnTo>
                  <a:lnTo>
                    <a:pt x="255" y="101"/>
                  </a:lnTo>
                  <a:close/>
                  <a:moveTo>
                    <a:pt x="742" y="80"/>
                  </a:moveTo>
                  <a:lnTo>
                    <a:pt x="754" y="85"/>
                  </a:lnTo>
                  <a:lnTo>
                    <a:pt x="754" y="89"/>
                  </a:lnTo>
                  <a:lnTo>
                    <a:pt x="749" y="89"/>
                  </a:lnTo>
                  <a:lnTo>
                    <a:pt x="746" y="89"/>
                  </a:lnTo>
                  <a:lnTo>
                    <a:pt x="744" y="89"/>
                  </a:lnTo>
                  <a:lnTo>
                    <a:pt x="742" y="87"/>
                  </a:lnTo>
                  <a:lnTo>
                    <a:pt x="742" y="87"/>
                  </a:lnTo>
                  <a:lnTo>
                    <a:pt x="742" y="85"/>
                  </a:lnTo>
                  <a:lnTo>
                    <a:pt x="742" y="80"/>
                  </a:lnTo>
                  <a:close/>
                  <a:moveTo>
                    <a:pt x="140" y="80"/>
                  </a:moveTo>
                  <a:lnTo>
                    <a:pt x="140" y="87"/>
                  </a:lnTo>
                  <a:lnTo>
                    <a:pt x="140" y="92"/>
                  </a:lnTo>
                  <a:lnTo>
                    <a:pt x="142" y="97"/>
                  </a:lnTo>
                  <a:lnTo>
                    <a:pt x="140" y="101"/>
                  </a:lnTo>
                  <a:lnTo>
                    <a:pt x="140" y="104"/>
                  </a:lnTo>
                  <a:lnTo>
                    <a:pt x="135" y="108"/>
                  </a:lnTo>
                  <a:lnTo>
                    <a:pt x="130" y="111"/>
                  </a:lnTo>
                  <a:lnTo>
                    <a:pt x="124" y="115"/>
                  </a:lnTo>
                  <a:lnTo>
                    <a:pt x="121" y="120"/>
                  </a:lnTo>
                  <a:lnTo>
                    <a:pt x="114" y="117"/>
                  </a:lnTo>
                  <a:lnTo>
                    <a:pt x="110" y="115"/>
                  </a:lnTo>
                  <a:lnTo>
                    <a:pt x="107" y="113"/>
                  </a:lnTo>
                  <a:lnTo>
                    <a:pt x="105" y="111"/>
                  </a:lnTo>
                  <a:lnTo>
                    <a:pt x="102" y="108"/>
                  </a:lnTo>
                  <a:lnTo>
                    <a:pt x="100" y="125"/>
                  </a:lnTo>
                  <a:lnTo>
                    <a:pt x="95" y="134"/>
                  </a:lnTo>
                  <a:lnTo>
                    <a:pt x="82" y="137"/>
                  </a:lnTo>
                  <a:lnTo>
                    <a:pt x="72" y="137"/>
                  </a:lnTo>
                  <a:lnTo>
                    <a:pt x="61" y="137"/>
                  </a:lnTo>
                  <a:lnTo>
                    <a:pt x="48" y="137"/>
                  </a:lnTo>
                  <a:lnTo>
                    <a:pt x="48" y="123"/>
                  </a:lnTo>
                  <a:lnTo>
                    <a:pt x="67" y="110"/>
                  </a:lnTo>
                  <a:lnTo>
                    <a:pt x="88" y="97"/>
                  </a:lnTo>
                  <a:lnTo>
                    <a:pt x="112" y="87"/>
                  </a:lnTo>
                  <a:lnTo>
                    <a:pt x="140" y="80"/>
                  </a:lnTo>
                  <a:close/>
                  <a:moveTo>
                    <a:pt x="3671" y="80"/>
                  </a:moveTo>
                  <a:lnTo>
                    <a:pt x="3680" y="80"/>
                  </a:lnTo>
                  <a:lnTo>
                    <a:pt x="3683" y="89"/>
                  </a:lnTo>
                  <a:lnTo>
                    <a:pt x="3683" y="99"/>
                  </a:lnTo>
                  <a:lnTo>
                    <a:pt x="3683" y="111"/>
                  </a:lnTo>
                  <a:lnTo>
                    <a:pt x="3699" y="106"/>
                  </a:lnTo>
                  <a:lnTo>
                    <a:pt x="3711" y="99"/>
                  </a:lnTo>
                  <a:lnTo>
                    <a:pt x="3725" y="92"/>
                  </a:lnTo>
                  <a:lnTo>
                    <a:pt x="3725" y="146"/>
                  </a:lnTo>
                  <a:lnTo>
                    <a:pt x="3725" y="148"/>
                  </a:lnTo>
                  <a:lnTo>
                    <a:pt x="3723" y="148"/>
                  </a:lnTo>
                  <a:lnTo>
                    <a:pt x="3723" y="148"/>
                  </a:lnTo>
                  <a:lnTo>
                    <a:pt x="3723" y="148"/>
                  </a:lnTo>
                  <a:lnTo>
                    <a:pt x="3723" y="148"/>
                  </a:lnTo>
                  <a:lnTo>
                    <a:pt x="3722" y="150"/>
                  </a:lnTo>
                  <a:lnTo>
                    <a:pt x="3709" y="150"/>
                  </a:lnTo>
                  <a:lnTo>
                    <a:pt x="3692" y="151"/>
                  </a:lnTo>
                  <a:lnTo>
                    <a:pt x="3675" y="153"/>
                  </a:lnTo>
                  <a:lnTo>
                    <a:pt x="3661" y="155"/>
                  </a:lnTo>
                  <a:lnTo>
                    <a:pt x="3650" y="157"/>
                  </a:lnTo>
                  <a:lnTo>
                    <a:pt x="3645" y="158"/>
                  </a:lnTo>
                  <a:lnTo>
                    <a:pt x="3633" y="148"/>
                  </a:lnTo>
                  <a:lnTo>
                    <a:pt x="3624" y="134"/>
                  </a:lnTo>
                  <a:lnTo>
                    <a:pt x="3619" y="115"/>
                  </a:lnTo>
                  <a:lnTo>
                    <a:pt x="3620" y="110"/>
                  </a:lnTo>
                  <a:lnTo>
                    <a:pt x="3622" y="106"/>
                  </a:lnTo>
                  <a:lnTo>
                    <a:pt x="3624" y="103"/>
                  </a:lnTo>
                  <a:lnTo>
                    <a:pt x="3626" y="99"/>
                  </a:lnTo>
                  <a:lnTo>
                    <a:pt x="3627" y="96"/>
                  </a:lnTo>
                  <a:lnTo>
                    <a:pt x="3634" y="92"/>
                  </a:lnTo>
                  <a:lnTo>
                    <a:pt x="3643" y="87"/>
                  </a:lnTo>
                  <a:lnTo>
                    <a:pt x="3657" y="82"/>
                  </a:lnTo>
                  <a:lnTo>
                    <a:pt x="3671" y="80"/>
                  </a:lnTo>
                  <a:close/>
                  <a:moveTo>
                    <a:pt x="458" y="73"/>
                  </a:moveTo>
                  <a:lnTo>
                    <a:pt x="461" y="83"/>
                  </a:lnTo>
                  <a:lnTo>
                    <a:pt x="468" y="87"/>
                  </a:lnTo>
                  <a:lnTo>
                    <a:pt x="479" y="87"/>
                  </a:lnTo>
                  <a:lnTo>
                    <a:pt x="496" y="85"/>
                  </a:lnTo>
                  <a:lnTo>
                    <a:pt x="496" y="89"/>
                  </a:lnTo>
                  <a:lnTo>
                    <a:pt x="498" y="94"/>
                  </a:lnTo>
                  <a:lnTo>
                    <a:pt x="500" y="99"/>
                  </a:lnTo>
                  <a:lnTo>
                    <a:pt x="500" y="103"/>
                  </a:lnTo>
                  <a:lnTo>
                    <a:pt x="500" y="108"/>
                  </a:lnTo>
                  <a:lnTo>
                    <a:pt x="500" y="111"/>
                  </a:lnTo>
                  <a:lnTo>
                    <a:pt x="519" y="122"/>
                  </a:lnTo>
                  <a:lnTo>
                    <a:pt x="541" y="127"/>
                  </a:lnTo>
                  <a:lnTo>
                    <a:pt x="566" y="127"/>
                  </a:lnTo>
                  <a:lnTo>
                    <a:pt x="590" y="127"/>
                  </a:lnTo>
                  <a:lnTo>
                    <a:pt x="617" y="125"/>
                  </a:lnTo>
                  <a:lnTo>
                    <a:pt x="639" y="127"/>
                  </a:lnTo>
                  <a:lnTo>
                    <a:pt x="639" y="132"/>
                  </a:lnTo>
                  <a:lnTo>
                    <a:pt x="641" y="137"/>
                  </a:lnTo>
                  <a:lnTo>
                    <a:pt x="643" y="141"/>
                  </a:lnTo>
                  <a:lnTo>
                    <a:pt x="643" y="143"/>
                  </a:lnTo>
                  <a:lnTo>
                    <a:pt x="643" y="146"/>
                  </a:lnTo>
                  <a:lnTo>
                    <a:pt x="643" y="150"/>
                  </a:lnTo>
                  <a:lnTo>
                    <a:pt x="639" y="162"/>
                  </a:lnTo>
                  <a:lnTo>
                    <a:pt x="629" y="162"/>
                  </a:lnTo>
                  <a:lnTo>
                    <a:pt x="617" y="160"/>
                  </a:lnTo>
                  <a:lnTo>
                    <a:pt x="608" y="158"/>
                  </a:lnTo>
                  <a:lnTo>
                    <a:pt x="604" y="158"/>
                  </a:lnTo>
                  <a:lnTo>
                    <a:pt x="601" y="160"/>
                  </a:lnTo>
                  <a:lnTo>
                    <a:pt x="599" y="164"/>
                  </a:lnTo>
                  <a:lnTo>
                    <a:pt x="597" y="165"/>
                  </a:lnTo>
                  <a:lnTo>
                    <a:pt x="594" y="165"/>
                  </a:lnTo>
                  <a:lnTo>
                    <a:pt x="592" y="167"/>
                  </a:lnTo>
                  <a:lnTo>
                    <a:pt x="587" y="169"/>
                  </a:lnTo>
                  <a:lnTo>
                    <a:pt x="582" y="169"/>
                  </a:lnTo>
                  <a:lnTo>
                    <a:pt x="576" y="171"/>
                  </a:lnTo>
                  <a:lnTo>
                    <a:pt x="573" y="172"/>
                  </a:lnTo>
                  <a:lnTo>
                    <a:pt x="568" y="172"/>
                  </a:lnTo>
                  <a:lnTo>
                    <a:pt x="562" y="172"/>
                  </a:lnTo>
                  <a:lnTo>
                    <a:pt x="559" y="167"/>
                  </a:lnTo>
                  <a:lnTo>
                    <a:pt x="557" y="162"/>
                  </a:lnTo>
                  <a:lnTo>
                    <a:pt x="554" y="158"/>
                  </a:lnTo>
                  <a:lnTo>
                    <a:pt x="554" y="162"/>
                  </a:lnTo>
                  <a:lnTo>
                    <a:pt x="550" y="165"/>
                  </a:lnTo>
                  <a:lnTo>
                    <a:pt x="548" y="169"/>
                  </a:lnTo>
                  <a:lnTo>
                    <a:pt x="547" y="172"/>
                  </a:lnTo>
                  <a:lnTo>
                    <a:pt x="538" y="172"/>
                  </a:lnTo>
                  <a:lnTo>
                    <a:pt x="534" y="167"/>
                  </a:lnTo>
                  <a:lnTo>
                    <a:pt x="531" y="160"/>
                  </a:lnTo>
                  <a:lnTo>
                    <a:pt x="528" y="153"/>
                  </a:lnTo>
                  <a:lnTo>
                    <a:pt x="526" y="158"/>
                  </a:lnTo>
                  <a:lnTo>
                    <a:pt x="524" y="162"/>
                  </a:lnTo>
                  <a:lnTo>
                    <a:pt x="522" y="164"/>
                  </a:lnTo>
                  <a:lnTo>
                    <a:pt x="522" y="164"/>
                  </a:lnTo>
                  <a:lnTo>
                    <a:pt x="519" y="164"/>
                  </a:lnTo>
                  <a:lnTo>
                    <a:pt x="515" y="162"/>
                  </a:lnTo>
                  <a:lnTo>
                    <a:pt x="512" y="160"/>
                  </a:lnTo>
                  <a:lnTo>
                    <a:pt x="510" y="158"/>
                  </a:lnTo>
                  <a:lnTo>
                    <a:pt x="510" y="157"/>
                  </a:lnTo>
                  <a:lnTo>
                    <a:pt x="510" y="155"/>
                  </a:lnTo>
                  <a:lnTo>
                    <a:pt x="510" y="153"/>
                  </a:lnTo>
                  <a:lnTo>
                    <a:pt x="510" y="151"/>
                  </a:lnTo>
                  <a:lnTo>
                    <a:pt x="508" y="150"/>
                  </a:lnTo>
                  <a:lnTo>
                    <a:pt x="507" y="150"/>
                  </a:lnTo>
                  <a:lnTo>
                    <a:pt x="505" y="151"/>
                  </a:lnTo>
                  <a:lnTo>
                    <a:pt x="501" y="151"/>
                  </a:lnTo>
                  <a:lnTo>
                    <a:pt x="496" y="153"/>
                  </a:lnTo>
                  <a:lnTo>
                    <a:pt x="493" y="153"/>
                  </a:lnTo>
                  <a:lnTo>
                    <a:pt x="487" y="155"/>
                  </a:lnTo>
                  <a:lnTo>
                    <a:pt x="486" y="153"/>
                  </a:lnTo>
                  <a:lnTo>
                    <a:pt x="484" y="153"/>
                  </a:lnTo>
                  <a:lnTo>
                    <a:pt x="480" y="151"/>
                  </a:lnTo>
                  <a:lnTo>
                    <a:pt x="479" y="150"/>
                  </a:lnTo>
                  <a:lnTo>
                    <a:pt x="475" y="148"/>
                  </a:lnTo>
                  <a:lnTo>
                    <a:pt x="473" y="146"/>
                  </a:lnTo>
                  <a:lnTo>
                    <a:pt x="475" y="136"/>
                  </a:lnTo>
                  <a:lnTo>
                    <a:pt x="473" y="129"/>
                  </a:lnTo>
                  <a:lnTo>
                    <a:pt x="470" y="123"/>
                  </a:lnTo>
                  <a:lnTo>
                    <a:pt x="466" y="115"/>
                  </a:lnTo>
                  <a:lnTo>
                    <a:pt x="466" y="104"/>
                  </a:lnTo>
                  <a:lnTo>
                    <a:pt x="449" y="103"/>
                  </a:lnTo>
                  <a:lnTo>
                    <a:pt x="433" y="97"/>
                  </a:lnTo>
                  <a:lnTo>
                    <a:pt x="419" y="92"/>
                  </a:lnTo>
                  <a:lnTo>
                    <a:pt x="418" y="90"/>
                  </a:lnTo>
                  <a:lnTo>
                    <a:pt x="418" y="89"/>
                  </a:lnTo>
                  <a:lnTo>
                    <a:pt x="418" y="87"/>
                  </a:lnTo>
                  <a:lnTo>
                    <a:pt x="416" y="85"/>
                  </a:lnTo>
                  <a:lnTo>
                    <a:pt x="416" y="80"/>
                  </a:lnTo>
                  <a:lnTo>
                    <a:pt x="423" y="78"/>
                  </a:lnTo>
                  <a:lnTo>
                    <a:pt x="432" y="78"/>
                  </a:lnTo>
                  <a:lnTo>
                    <a:pt x="442" y="76"/>
                  </a:lnTo>
                  <a:lnTo>
                    <a:pt x="445" y="75"/>
                  </a:lnTo>
                  <a:lnTo>
                    <a:pt x="449" y="75"/>
                  </a:lnTo>
                  <a:lnTo>
                    <a:pt x="452" y="73"/>
                  </a:lnTo>
                  <a:lnTo>
                    <a:pt x="458" y="73"/>
                  </a:lnTo>
                  <a:close/>
                  <a:moveTo>
                    <a:pt x="377" y="73"/>
                  </a:moveTo>
                  <a:lnTo>
                    <a:pt x="409" y="73"/>
                  </a:lnTo>
                  <a:lnTo>
                    <a:pt x="409" y="76"/>
                  </a:lnTo>
                  <a:lnTo>
                    <a:pt x="411" y="80"/>
                  </a:lnTo>
                  <a:lnTo>
                    <a:pt x="411" y="83"/>
                  </a:lnTo>
                  <a:lnTo>
                    <a:pt x="412" y="89"/>
                  </a:lnTo>
                  <a:lnTo>
                    <a:pt x="404" y="89"/>
                  </a:lnTo>
                  <a:lnTo>
                    <a:pt x="400" y="89"/>
                  </a:lnTo>
                  <a:lnTo>
                    <a:pt x="397" y="89"/>
                  </a:lnTo>
                  <a:lnTo>
                    <a:pt x="390" y="87"/>
                  </a:lnTo>
                  <a:lnTo>
                    <a:pt x="384" y="87"/>
                  </a:lnTo>
                  <a:lnTo>
                    <a:pt x="377" y="85"/>
                  </a:lnTo>
                  <a:lnTo>
                    <a:pt x="377" y="73"/>
                  </a:lnTo>
                  <a:close/>
                  <a:moveTo>
                    <a:pt x="301" y="69"/>
                  </a:moveTo>
                  <a:lnTo>
                    <a:pt x="308" y="73"/>
                  </a:lnTo>
                  <a:lnTo>
                    <a:pt x="315" y="76"/>
                  </a:lnTo>
                  <a:lnTo>
                    <a:pt x="318" y="82"/>
                  </a:lnTo>
                  <a:lnTo>
                    <a:pt x="322" y="89"/>
                  </a:lnTo>
                  <a:lnTo>
                    <a:pt x="323" y="96"/>
                  </a:lnTo>
                  <a:lnTo>
                    <a:pt x="313" y="96"/>
                  </a:lnTo>
                  <a:lnTo>
                    <a:pt x="313" y="92"/>
                  </a:lnTo>
                  <a:lnTo>
                    <a:pt x="308" y="89"/>
                  </a:lnTo>
                  <a:lnTo>
                    <a:pt x="306" y="85"/>
                  </a:lnTo>
                  <a:lnTo>
                    <a:pt x="304" y="82"/>
                  </a:lnTo>
                  <a:lnTo>
                    <a:pt x="302" y="76"/>
                  </a:lnTo>
                  <a:lnTo>
                    <a:pt x="301" y="69"/>
                  </a:lnTo>
                  <a:close/>
                  <a:moveTo>
                    <a:pt x="489" y="61"/>
                  </a:moveTo>
                  <a:lnTo>
                    <a:pt x="505" y="61"/>
                  </a:lnTo>
                  <a:lnTo>
                    <a:pt x="505" y="69"/>
                  </a:lnTo>
                  <a:lnTo>
                    <a:pt x="489" y="69"/>
                  </a:lnTo>
                  <a:lnTo>
                    <a:pt x="489" y="61"/>
                  </a:lnTo>
                  <a:close/>
                  <a:moveTo>
                    <a:pt x="192" y="61"/>
                  </a:moveTo>
                  <a:lnTo>
                    <a:pt x="201" y="62"/>
                  </a:lnTo>
                  <a:lnTo>
                    <a:pt x="208" y="62"/>
                  </a:lnTo>
                  <a:lnTo>
                    <a:pt x="215" y="64"/>
                  </a:lnTo>
                  <a:lnTo>
                    <a:pt x="220" y="66"/>
                  </a:lnTo>
                  <a:lnTo>
                    <a:pt x="217" y="71"/>
                  </a:lnTo>
                  <a:lnTo>
                    <a:pt x="213" y="76"/>
                  </a:lnTo>
                  <a:lnTo>
                    <a:pt x="210" y="80"/>
                  </a:lnTo>
                  <a:lnTo>
                    <a:pt x="205" y="85"/>
                  </a:lnTo>
                  <a:lnTo>
                    <a:pt x="199" y="89"/>
                  </a:lnTo>
                  <a:lnTo>
                    <a:pt x="194" y="90"/>
                  </a:lnTo>
                  <a:lnTo>
                    <a:pt x="191" y="90"/>
                  </a:lnTo>
                  <a:lnTo>
                    <a:pt x="185" y="89"/>
                  </a:lnTo>
                  <a:lnTo>
                    <a:pt x="182" y="85"/>
                  </a:lnTo>
                  <a:lnTo>
                    <a:pt x="180" y="82"/>
                  </a:lnTo>
                  <a:lnTo>
                    <a:pt x="178" y="78"/>
                  </a:lnTo>
                  <a:lnTo>
                    <a:pt x="178" y="73"/>
                  </a:lnTo>
                  <a:lnTo>
                    <a:pt x="185" y="68"/>
                  </a:lnTo>
                  <a:lnTo>
                    <a:pt x="192" y="61"/>
                  </a:lnTo>
                  <a:close/>
                  <a:moveTo>
                    <a:pt x="435" y="54"/>
                  </a:moveTo>
                  <a:lnTo>
                    <a:pt x="440" y="54"/>
                  </a:lnTo>
                  <a:lnTo>
                    <a:pt x="444" y="54"/>
                  </a:lnTo>
                  <a:lnTo>
                    <a:pt x="447" y="54"/>
                  </a:lnTo>
                  <a:lnTo>
                    <a:pt x="449" y="54"/>
                  </a:lnTo>
                  <a:lnTo>
                    <a:pt x="452" y="54"/>
                  </a:lnTo>
                  <a:lnTo>
                    <a:pt x="456" y="54"/>
                  </a:lnTo>
                  <a:lnTo>
                    <a:pt x="461" y="54"/>
                  </a:lnTo>
                  <a:lnTo>
                    <a:pt x="461" y="61"/>
                  </a:lnTo>
                  <a:lnTo>
                    <a:pt x="438" y="66"/>
                  </a:lnTo>
                  <a:lnTo>
                    <a:pt x="435" y="54"/>
                  </a:lnTo>
                  <a:close/>
                  <a:moveTo>
                    <a:pt x="220" y="43"/>
                  </a:moveTo>
                  <a:lnTo>
                    <a:pt x="227" y="45"/>
                  </a:lnTo>
                  <a:lnTo>
                    <a:pt x="234" y="47"/>
                  </a:lnTo>
                  <a:lnTo>
                    <a:pt x="240" y="50"/>
                  </a:lnTo>
                  <a:lnTo>
                    <a:pt x="236" y="50"/>
                  </a:lnTo>
                  <a:lnTo>
                    <a:pt x="227" y="54"/>
                  </a:lnTo>
                  <a:lnTo>
                    <a:pt x="217" y="54"/>
                  </a:lnTo>
                  <a:lnTo>
                    <a:pt x="205" y="54"/>
                  </a:lnTo>
                  <a:lnTo>
                    <a:pt x="205" y="50"/>
                  </a:lnTo>
                  <a:lnTo>
                    <a:pt x="208" y="50"/>
                  </a:lnTo>
                  <a:lnTo>
                    <a:pt x="212" y="47"/>
                  </a:lnTo>
                  <a:lnTo>
                    <a:pt x="217" y="45"/>
                  </a:lnTo>
                  <a:lnTo>
                    <a:pt x="220" y="43"/>
                  </a:lnTo>
                  <a:close/>
                  <a:moveTo>
                    <a:pt x="2671" y="41"/>
                  </a:moveTo>
                  <a:lnTo>
                    <a:pt x="2688" y="43"/>
                  </a:lnTo>
                  <a:lnTo>
                    <a:pt x="2692" y="47"/>
                  </a:lnTo>
                  <a:lnTo>
                    <a:pt x="2694" y="50"/>
                  </a:lnTo>
                  <a:lnTo>
                    <a:pt x="2697" y="54"/>
                  </a:lnTo>
                  <a:lnTo>
                    <a:pt x="2695" y="57"/>
                  </a:lnTo>
                  <a:lnTo>
                    <a:pt x="2695" y="59"/>
                  </a:lnTo>
                  <a:lnTo>
                    <a:pt x="2695" y="59"/>
                  </a:lnTo>
                  <a:lnTo>
                    <a:pt x="2694" y="61"/>
                  </a:lnTo>
                  <a:lnTo>
                    <a:pt x="2694" y="61"/>
                  </a:lnTo>
                  <a:lnTo>
                    <a:pt x="2683" y="75"/>
                  </a:lnTo>
                  <a:lnTo>
                    <a:pt x="2669" y="85"/>
                  </a:lnTo>
                  <a:lnTo>
                    <a:pt x="2653" y="94"/>
                  </a:lnTo>
                  <a:lnTo>
                    <a:pt x="2634" y="101"/>
                  </a:lnTo>
                  <a:lnTo>
                    <a:pt x="2617" y="108"/>
                  </a:lnTo>
                  <a:lnTo>
                    <a:pt x="2601" y="115"/>
                  </a:lnTo>
                  <a:lnTo>
                    <a:pt x="2584" y="129"/>
                  </a:lnTo>
                  <a:lnTo>
                    <a:pt x="2564" y="150"/>
                  </a:lnTo>
                  <a:lnTo>
                    <a:pt x="2544" y="174"/>
                  </a:lnTo>
                  <a:lnTo>
                    <a:pt x="2524" y="202"/>
                  </a:lnTo>
                  <a:lnTo>
                    <a:pt x="2509" y="230"/>
                  </a:lnTo>
                  <a:lnTo>
                    <a:pt x="2498" y="258"/>
                  </a:lnTo>
                  <a:lnTo>
                    <a:pt x="2493" y="284"/>
                  </a:lnTo>
                  <a:lnTo>
                    <a:pt x="2495" y="293"/>
                  </a:lnTo>
                  <a:lnTo>
                    <a:pt x="2502" y="303"/>
                  </a:lnTo>
                  <a:lnTo>
                    <a:pt x="2510" y="314"/>
                  </a:lnTo>
                  <a:lnTo>
                    <a:pt x="2521" y="322"/>
                  </a:lnTo>
                  <a:lnTo>
                    <a:pt x="2521" y="326"/>
                  </a:lnTo>
                  <a:lnTo>
                    <a:pt x="2516" y="326"/>
                  </a:lnTo>
                  <a:lnTo>
                    <a:pt x="2512" y="335"/>
                  </a:lnTo>
                  <a:lnTo>
                    <a:pt x="2498" y="329"/>
                  </a:lnTo>
                  <a:lnTo>
                    <a:pt x="2482" y="326"/>
                  </a:lnTo>
                  <a:lnTo>
                    <a:pt x="2477" y="312"/>
                  </a:lnTo>
                  <a:lnTo>
                    <a:pt x="2468" y="300"/>
                  </a:lnTo>
                  <a:lnTo>
                    <a:pt x="2460" y="291"/>
                  </a:lnTo>
                  <a:lnTo>
                    <a:pt x="2451" y="282"/>
                  </a:lnTo>
                  <a:lnTo>
                    <a:pt x="2444" y="268"/>
                  </a:lnTo>
                  <a:lnTo>
                    <a:pt x="2454" y="261"/>
                  </a:lnTo>
                  <a:lnTo>
                    <a:pt x="2460" y="258"/>
                  </a:lnTo>
                  <a:lnTo>
                    <a:pt x="2460" y="253"/>
                  </a:lnTo>
                  <a:lnTo>
                    <a:pt x="2458" y="249"/>
                  </a:lnTo>
                  <a:lnTo>
                    <a:pt x="2456" y="242"/>
                  </a:lnTo>
                  <a:lnTo>
                    <a:pt x="2458" y="235"/>
                  </a:lnTo>
                  <a:lnTo>
                    <a:pt x="2463" y="226"/>
                  </a:lnTo>
                  <a:lnTo>
                    <a:pt x="2470" y="221"/>
                  </a:lnTo>
                  <a:lnTo>
                    <a:pt x="2477" y="214"/>
                  </a:lnTo>
                  <a:lnTo>
                    <a:pt x="2482" y="204"/>
                  </a:lnTo>
                  <a:lnTo>
                    <a:pt x="2479" y="202"/>
                  </a:lnTo>
                  <a:lnTo>
                    <a:pt x="2475" y="200"/>
                  </a:lnTo>
                  <a:lnTo>
                    <a:pt x="2475" y="199"/>
                  </a:lnTo>
                  <a:lnTo>
                    <a:pt x="2474" y="199"/>
                  </a:lnTo>
                  <a:lnTo>
                    <a:pt x="2474" y="197"/>
                  </a:lnTo>
                  <a:lnTo>
                    <a:pt x="2474" y="195"/>
                  </a:lnTo>
                  <a:lnTo>
                    <a:pt x="2482" y="186"/>
                  </a:lnTo>
                  <a:lnTo>
                    <a:pt x="2491" y="178"/>
                  </a:lnTo>
                  <a:lnTo>
                    <a:pt x="2496" y="165"/>
                  </a:lnTo>
                  <a:lnTo>
                    <a:pt x="2498" y="162"/>
                  </a:lnTo>
                  <a:lnTo>
                    <a:pt x="2496" y="157"/>
                  </a:lnTo>
                  <a:lnTo>
                    <a:pt x="2496" y="153"/>
                  </a:lnTo>
                  <a:lnTo>
                    <a:pt x="2495" y="151"/>
                  </a:lnTo>
                  <a:lnTo>
                    <a:pt x="2495" y="146"/>
                  </a:lnTo>
                  <a:lnTo>
                    <a:pt x="2495" y="143"/>
                  </a:lnTo>
                  <a:lnTo>
                    <a:pt x="2496" y="137"/>
                  </a:lnTo>
                  <a:lnTo>
                    <a:pt x="2510" y="122"/>
                  </a:lnTo>
                  <a:lnTo>
                    <a:pt x="2528" y="106"/>
                  </a:lnTo>
                  <a:lnTo>
                    <a:pt x="2550" y="90"/>
                  </a:lnTo>
                  <a:lnTo>
                    <a:pt x="2573" y="78"/>
                  </a:lnTo>
                  <a:lnTo>
                    <a:pt x="2592" y="69"/>
                  </a:lnTo>
                  <a:lnTo>
                    <a:pt x="2624" y="69"/>
                  </a:lnTo>
                  <a:lnTo>
                    <a:pt x="2634" y="64"/>
                  </a:lnTo>
                  <a:lnTo>
                    <a:pt x="2641" y="59"/>
                  </a:lnTo>
                  <a:lnTo>
                    <a:pt x="2646" y="52"/>
                  </a:lnTo>
                  <a:lnTo>
                    <a:pt x="2652" y="48"/>
                  </a:lnTo>
                  <a:lnTo>
                    <a:pt x="2659" y="45"/>
                  </a:lnTo>
                  <a:lnTo>
                    <a:pt x="2671" y="41"/>
                  </a:lnTo>
                  <a:close/>
                  <a:moveTo>
                    <a:pt x="400" y="15"/>
                  </a:moveTo>
                  <a:lnTo>
                    <a:pt x="416" y="15"/>
                  </a:lnTo>
                  <a:lnTo>
                    <a:pt x="421" y="22"/>
                  </a:lnTo>
                  <a:lnTo>
                    <a:pt x="428" y="29"/>
                  </a:lnTo>
                  <a:lnTo>
                    <a:pt x="435" y="34"/>
                  </a:lnTo>
                  <a:lnTo>
                    <a:pt x="432" y="38"/>
                  </a:lnTo>
                  <a:lnTo>
                    <a:pt x="430" y="40"/>
                  </a:lnTo>
                  <a:lnTo>
                    <a:pt x="428" y="41"/>
                  </a:lnTo>
                  <a:lnTo>
                    <a:pt x="426" y="45"/>
                  </a:lnTo>
                  <a:lnTo>
                    <a:pt x="425" y="48"/>
                  </a:lnTo>
                  <a:lnTo>
                    <a:pt x="423" y="54"/>
                  </a:lnTo>
                  <a:lnTo>
                    <a:pt x="418" y="54"/>
                  </a:lnTo>
                  <a:lnTo>
                    <a:pt x="411" y="54"/>
                  </a:lnTo>
                  <a:lnTo>
                    <a:pt x="407" y="52"/>
                  </a:lnTo>
                  <a:lnTo>
                    <a:pt x="402" y="52"/>
                  </a:lnTo>
                  <a:lnTo>
                    <a:pt x="397" y="50"/>
                  </a:lnTo>
                  <a:lnTo>
                    <a:pt x="397" y="43"/>
                  </a:lnTo>
                  <a:lnTo>
                    <a:pt x="398" y="38"/>
                  </a:lnTo>
                  <a:lnTo>
                    <a:pt x="400" y="31"/>
                  </a:lnTo>
                  <a:lnTo>
                    <a:pt x="400" y="24"/>
                  </a:lnTo>
                  <a:lnTo>
                    <a:pt x="400" y="15"/>
                  </a:lnTo>
                  <a:close/>
                  <a:moveTo>
                    <a:pt x="3165" y="0"/>
                  </a:moveTo>
                  <a:lnTo>
                    <a:pt x="3184" y="0"/>
                  </a:lnTo>
                  <a:lnTo>
                    <a:pt x="3188" y="5"/>
                  </a:lnTo>
                  <a:lnTo>
                    <a:pt x="3189" y="7"/>
                  </a:lnTo>
                  <a:lnTo>
                    <a:pt x="3191" y="10"/>
                  </a:lnTo>
                  <a:lnTo>
                    <a:pt x="3195" y="14"/>
                  </a:lnTo>
                  <a:lnTo>
                    <a:pt x="3196" y="19"/>
                  </a:lnTo>
                  <a:lnTo>
                    <a:pt x="3191" y="21"/>
                  </a:lnTo>
                  <a:lnTo>
                    <a:pt x="3189" y="22"/>
                  </a:lnTo>
                  <a:lnTo>
                    <a:pt x="3186" y="24"/>
                  </a:lnTo>
                  <a:lnTo>
                    <a:pt x="3184" y="27"/>
                  </a:lnTo>
                  <a:lnTo>
                    <a:pt x="3182" y="29"/>
                  </a:lnTo>
                  <a:lnTo>
                    <a:pt x="3181" y="34"/>
                  </a:lnTo>
                  <a:lnTo>
                    <a:pt x="3195" y="38"/>
                  </a:lnTo>
                  <a:lnTo>
                    <a:pt x="3202" y="41"/>
                  </a:lnTo>
                  <a:lnTo>
                    <a:pt x="3209" y="48"/>
                  </a:lnTo>
                  <a:lnTo>
                    <a:pt x="3216" y="57"/>
                  </a:lnTo>
                  <a:lnTo>
                    <a:pt x="3228" y="52"/>
                  </a:lnTo>
                  <a:lnTo>
                    <a:pt x="3240" y="50"/>
                  </a:lnTo>
                  <a:lnTo>
                    <a:pt x="3254" y="48"/>
                  </a:lnTo>
                  <a:lnTo>
                    <a:pt x="3270" y="43"/>
                  </a:lnTo>
                  <a:lnTo>
                    <a:pt x="3271" y="41"/>
                  </a:lnTo>
                  <a:lnTo>
                    <a:pt x="3271" y="41"/>
                  </a:lnTo>
                  <a:lnTo>
                    <a:pt x="3273" y="43"/>
                  </a:lnTo>
                  <a:lnTo>
                    <a:pt x="3273" y="45"/>
                  </a:lnTo>
                  <a:lnTo>
                    <a:pt x="3273" y="47"/>
                  </a:lnTo>
                  <a:lnTo>
                    <a:pt x="3287" y="54"/>
                  </a:lnTo>
                  <a:lnTo>
                    <a:pt x="3298" y="62"/>
                  </a:lnTo>
                  <a:lnTo>
                    <a:pt x="3306" y="73"/>
                  </a:lnTo>
                  <a:lnTo>
                    <a:pt x="3315" y="85"/>
                  </a:lnTo>
                  <a:lnTo>
                    <a:pt x="3315" y="108"/>
                  </a:lnTo>
                  <a:lnTo>
                    <a:pt x="3303" y="117"/>
                  </a:lnTo>
                  <a:lnTo>
                    <a:pt x="3298" y="125"/>
                  </a:lnTo>
                  <a:lnTo>
                    <a:pt x="3294" y="134"/>
                  </a:lnTo>
                  <a:lnTo>
                    <a:pt x="3289" y="143"/>
                  </a:lnTo>
                  <a:lnTo>
                    <a:pt x="3275" y="151"/>
                  </a:lnTo>
                  <a:lnTo>
                    <a:pt x="3259" y="160"/>
                  </a:lnTo>
                  <a:lnTo>
                    <a:pt x="3243" y="171"/>
                  </a:lnTo>
                  <a:lnTo>
                    <a:pt x="3231" y="185"/>
                  </a:lnTo>
                  <a:lnTo>
                    <a:pt x="3235" y="185"/>
                  </a:lnTo>
                  <a:lnTo>
                    <a:pt x="3247" y="178"/>
                  </a:lnTo>
                  <a:lnTo>
                    <a:pt x="3261" y="176"/>
                  </a:lnTo>
                  <a:lnTo>
                    <a:pt x="3277" y="178"/>
                  </a:lnTo>
                  <a:lnTo>
                    <a:pt x="3277" y="181"/>
                  </a:lnTo>
                  <a:lnTo>
                    <a:pt x="3275" y="185"/>
                  </a:lnTo>
                  <a:lnTo>
                    <a:pt x="3275" y="186"/>
                  </a:lnTo>
                  <a:lnTo>
                    <a:pt x="3275" y="188"/>
                  </a:lnTo>
                  <a:lnTo>
                    <a:pt x="3275" y="188"/>
                  </a:lnTo>
                  <a:lnTo>
                    <a:pt x="3275" y="190"/>
                  </a:lnTo>
                  <a:lnTo>
                    <a:pt x="3277" y="190"/>
                  </a:lnTo>
                  <a:lnTo>
                    <a:pt x="3280" y="192"/>
                  </a:lnTo>
                  <a:lnTo>
                    <a:pt x="3285" y="186"/>
                  </a:lnTo>
                  <a:lnTo>
                    <a:pt x="3292" y="181"/>
                  </a:lnTo>
                  <a:lnTo>
                    <a:pt x="3299" y="176"/>
                  </a:lnTo>
                  <a:lnTo>
                    <a:pt x="3308" y="172"/>
                  </a:lnTo>
                  <a:lnTo>
                    <a:pt x="3308" y="178"/>
                  </a:lnTo>
                  <a:lnTo>
                    <a:pt x="3305" y="183"/>
                  </a:lnTo>
                  <a:lnTo>
                    <a:pt x="3303" y="188"/>
                  </a:lnTo>
                  <a:lnTo>
                    <a:pt x="3301" y="195"/>
                  </a:lnTo>
                  <a:lnTo>
                    <a:pt x="3299" y="204"/>
                  </a:lnTo>
                  <a:lnTo>
                    <a:pt x="3301" y="206"/>
                  </a:lnTo>
                  <a:lnTo>
                    <a:pt x="3301" y="206"/>
                  </a:lnTo>
                  <a:lnTo>
                    <a:pt x="3301" y="206"/>
                  </a:lnTo>
                  <a:lnTo>
                    <a:pt x="3301" y="206"/>
                  </a:lnTo>
                  <a:lnTo>
                    <a:pt x="3303" y="206"/>
                  </a:lnTo>
                  <a:lnTo>
                    <a:pt x="3303" y="207"/>
                  </a:lnTo>
                  <a:lnTo>
                    <a:pt x="3312" y="207"/>
                  </a:lnTo>
                  <a:lnTo>
                    <a:pt x="3312" y="195"/>
                  </a:lnTo>
                  <a:lnTo>
                    <a:pt x="3329" y="193"/>
                  </a:lnTo>
                  <a:lnTo>
                    <a:pt x="3345" y="193"/>
                  </a:lnTo>
                  <a:lnTo>
                    <a:pt x="3357" y="195"/>
                  </a:lnTo>
                  <a:lnTo>
                    <a:pt x="3369" y="204"/>
                  </a:lnTo>
                  <a:lnTo>
                    <a:pt x="3369" y="206"/>
                  </a:lnTo>
                  <a:lnTo>
                    <a:pt x="3369" y="211"/>
                  </a:lnTo>
                  <a:lnTo>
                    <a:pt x="3371" y="216"/>
                  </a:lnTo>
                  <a:lnTo>
                    <a:pt x="3371" y="221"/>
                  </a:lnTo>
                  <a:lnTo>
                    <a:pt x="3373" y="226"/>
                  </a:lnTo>
                  <a:lnTo>
                    <a:pt x="3423" y="230"/>
                  </a:lnTo>
                  <a:lnTo>
                    <a:pt x="3427" y="219"/>
                  </a:lnTo>
                  <a:lnTo>
                    <a:pt x="3427" y="216"/>
                  </a:lnTo>
                  <a:lnTo>
                    <a:pt x="3427" y="214"/>
                  </a:lnTo>
                  <a:lnTo>
                    <a:pt x="3427" y="211"/>
                  </a:lnTo>
                  <a:lnTo>
                    <a:pt x="3427" y="206"/>
                  </a:lnTo>
                  <a:lnTo>
                    <a:pt x="3427" y="200"/>
                  </a:lnTo>
                  <a:lnTo>
                    <a:pt x="3430" y="199"/>
                  </a:lnTo>
                  <a:lnTo>
                    <a:pt x="3430" y="199"/>
                  </a:lnTo>
                  <a:lnTo>
                    <a:pt x="3432" y="199"/>
                  </a:lnTo>
                  <a:lnTo>
                    <a:pt x="3432" y="197"/>
                  </a:lnTo>
                  <a:lnTo>
                    <a:pt x="3434" y="195"/>
                  </a:lnTo>
                  <a:lnTo>
                    <a:pt x="3444" y="200"/>
                  </a:lnTo>
                  <a:lnTo>
                    <a:pt x="3455" y="206"/>
                  </a:lnTo>
                  <a:lnTo>
                    <a:pt x="3465" y="211"/>
                  </a:lnTo>
                  <a:lnTo>
                    <a:pt x="3476" y="202"/>
                  </a:lnTo>
                  <a:lnTo>
                    <a:pt x="3488" y="197"/>
                  </a:lnTo>
                  <a:lnTo>
                    <a:pt x="3507" y="195"/>
                  </a:lnTo>
                  <a:lnTo>
                    <a:pt x="3507" y="200"/>
                  </a:lnTo>
                  <a:lnTo>
                    <a:pt x="3510" y="200"/>
                  </a:lnTo>
                  <a:lnTo>
                    <a:pt x="3519" y="235"/>
                  </a:lnTo>
                  <a:lnTo>
                    <a:pt x="3507" y="247"/>
                  </a:lnTo>
                  <a:lnTo>
                    <a:pt x="3500" y="265"/>
                  </a:lnTo>
                  <a:lnTo>
                    <a:pt x="3502" y="268"/>
                  </a:lnTo>
                  <a:lnTo>
                    <a:pt x="3504" y="272"/>
                  </a:lnTo>
                  <a:lnTo>
                    <a:pt x="3504" y="275"/>
                  </a:lnTo>
                  <a:lnTo>
                    <a:pt x="3505" y="279"/>
                  </a:lnTo>
                  <a:lnTo>
                    <a:pt x="3507" y="284"/>
                  </a:lnTo>
                  <a:lnTo>
                    <a:pt x="3516" y="293"/>
                  </a:lnTo>
                  <a:lnTo>
                    <a:pt x="3528" y="300"/>
                  </a:lnTo>
                  <a:lnTo>
                    <a:pt x="3538" y="307"/>
                  </a:lnTo>
                  <a:lnTo>
                    <a:pt x="3538" y="307"/>
                  </a:lnTo>
                  <a:lnTo>
                    <a:pt x="3540" y="305"/>
                  </a:lnTo>
                  <a:lnTo>
                    <a:pt x="3540" y="305"/>
                  </a:lnTo>
                  <a:lnTo>
                    <a:pt x="3540" y="305"/>
                  </a:lnTo>
                  <a:lnTo>
                    <a:pt x="3540" y="305"/>
                  </a:lnTo>
                  <a:lnTo>
                    <a:pt x="3542" y="303"/>
                  </a:lnTo>
                  <a:lnTo>
                    <a:pt x="3547" y="295"/>
                  </a:lnTo>
                  <a:lnTo>
                    <a:pt x="3551" y="284"/>
                  </a:lnTo>
                  <a:lnTo>
                    <a:pt x="3554" y="274"/>
                  </a:lnTo>
                  <a:lnTo>
                    <a:pt x="3561" y="265"/>
                  </a:lnTo>
                  <a:lnTo>
                    <a:pt x="3561" y="274"/>
                  </a:lnTo>
                  <a:lnTo>
                    <a:pt x="3563" y="281"/>
                  </a:lnTo>
                  <a:lnTo>
                    <a:pt x="3566" y="286"/>
                  </a:lnTo>
                  <a:lnTo>
                    <a:pt x="3572" y="289"/>
                  </a:lnTo>
                  <a:lnTo>
                    <a:pt x="3579" y="291"/>
                  </a:lnTo>
                  <a:lnTo>
                    <a:pt x="3587" y="293"/>
                  </a:lnTo>
                  <a:lnTo>
                    <a:pt x="3600" y="272"/>
                  </a:lnTo>
                  <a:lnTo>
                    <a:pt x="3605" y="277"/>
                  </a:lnTo>
                  <a:lnTo>
                    <a:pt x="3610" y="281"/>
                  </a:lnTo>
                  <a:lnTo>
                    <a:pt x="3613" y="286"/>
                  </a:lnTo>
                  <a:lnTo>
                    <a:pt x="3619" y="289"/>
                  </a:lnTo>
                  <a:lnTo>
                    <a:pt x="3626" y="293"/>
                  </a:lnTo>
                  <a:lnTo>
                    <a:pt x="3629" y="289"/>
                  </a:lnTo>
                  <a:lnTo>
                    <a:pt x="3633" y="286"/>
                  </a:lnTo>
                  <a:lnTo>
                    <a:pt x="3636" y="286"/>
                  </a:lnTo>
                  <a:lnTo>
                    <a:pt x="3638" y="286"/>
                  </a:lnTo>
                  <a:lnTo>
                    <a:pt x="3643" y="286"/>
                  </a:lnTo>
                  <a:lnTo>
                    <a:pt x="3647" y="288"/>
                  </a:lnTo>
                  <a:lnTo>
                    <a:pt x="3654" y="288"/>
                  </a:lnTo>
                  <a:lnTo>
                    <a:pt x="3652" y="270"/>
                  </a:lnTo>
                  <a:lnTo>
                    <a:pt x="3648" y="258"/>
                  </a:lnTo>
                  <a:lnTo>
                    <a:pt x="3645" y="242"/>
                  </a:lnTo>
                  <a:lnTo>
                    <a:pt x="3657" y="239"/>
                  </a:lnTo>
                  <a:lnTo>
                    <a:pt x="3668" y="235"/>
                  </a:lnTo>
                  <a:lnTo>
                    <a:pt x="3685" y="235"/>
                  </a:lnTo>
                  <a:lnTo>
                    <a:pt x="3704" y="237"/>
                  </a:lnTo>
                  <a:lnTo>
                    <a:pt x="3723" y="242"/>
                  </a:lnTo>
                  <a:lnTo>
                    <a:pt x="3741" y="247"/>
                  </a:lnTo>
                  <a:lnTo>
                    <a:pt x="3757" y="253"/>
                  </a:lnTo>
                  <a:lnTo>
                    <a:pt x="3764" y="258"/>
                  </a:lnTo>
                  <a:lnTo>
                    <a:pt x="3767" y="261"/>
                  </a:lnTo>
                  <a:lnTo>
                    <a:pt x="3769" y="267"/>
                  </a:lnTo>
                  <a:lnTo>
                    <a:pt x="3769" y="270"/>
                  </a:lnTo>
                  <a:lnTo>
                    <a:pt x="3771" y="272"/>
                  </a:lnTo>
                  <a:lnTo>
                    <a:pt x="3771" y="275"/>
                  </a:lnTo>
                  <a:lnTo>
                    <a:pt x="3774" y="277"/>
                  </a:lnTo>
                  <a:lnTo>
                    <a:pt x="3778" y="279"/>
                  </a:lnTo>
                  <a:lnTo>
                    <a:pt x="3783" y="281"/>
                  </a:lnTo>
                  <a:lnTo>
                    <a:pt x="3793" y="277"/>
                  </a:lnTo>
                  <a:lnTo>
                    <a:pt x="3805" y="277"/>
                  </a:lnTo>
                  <a:lnTo>
                    <a:pt x="3818" y="277"/>
                  </a:lnTo>
                  <a:lnTo>
                    <a:pt x="3823" y="288"/>
                  </a:lnTo>
                  <a:lnTo>
                    <a:pt x="3830" y="298"/>
                  </a:lnTo>
                  <a:lnTo>
                    <a:pt x="3840" y="307"/>
                  </a:lnTo>
                  <a:lnTo>
                    <a:pt x="3853" y="312"/>
                  </a:lnTo>
                  <a:lnTo>
                    <a:pt x="3865" y="307"/>
                  </a:lnTo>
                  <a:lnTo>
                    <a:pt x="3882" y="307"/>
                  </a:lnTo>
                  <a:lnTo>
                    <a:pt x="3898" y="309"/>
                  </a:lnTo>
                  <a:lnTo>
                    <a:pt x="3914" y="312"/>
                  </a:lnTo>
                  <a:lnTo>
                    <a:pt x="3926" y="315"/>
                  </a:lnTo>
                  <a:lnTo>
                    <a:pt x="3931" y="331"/>
                  </a:lnTo>
                  <a:lnTo>
                    <a:pt x="3933" y="345"/>
                  </a:lnTo>
                  <a:lnTo>
                    <a:pt x="3936" y="357"/>
                  </a:lnTo>
                  <a:lnTo>
                    <a:pt x="3940" y="359"/>
                  </a:lnTo>
                  <a:lnTo>
                    <a:pt x="3942" y="363"/>
                  </a:lnTo>
                  <a:lnTo>
                    <a:pt x="3945" y="364"/>
                  </a:lnTo>
                  <a:lnTo>
                    <a:pt x="3978" y="361"/>
                  </a:lnTo>
                  <a:lnTo>
                    <a:pt x="4011" y="361"/>
                  </a:lnTo>
                  <a:lnTo>
                    <a:pt x="4045" y="361"/>
                  </a:lnTo>
                  <a:lnTo>
                    <a:pt x="4048" y="368"/>
                  </a:lnTo>
                  <a:lnTo>
                    <a:pt x="4053" y="373"/>
                  </a:lnTo>
                  <a:lnTo>
                    <a:pt x="4059" y="380"/>
                  </a:lnTo>
                  <a:lnTo>
                    <a:pt x="4064" y="384"/>
                  </a:lnTo>
                  <a:lnTo>
                    <a:pt x="4071" y="389"/>
                  </a:lnTo>
                  <a:lnTo>
                    <a:pt x="4071" y="384"/>
                  </a:lnTo>
                  <a:lnTo>
                    <a:pt x="4073" y="382"/>
                  </a:lnTo>
                  <a:lnTo>
                    <a:pt x="4074" y="378"/>
                  </a:lnTo>
                  <a:lnTo>
                    <a:pt x="4074" y="375"/>
                  </a:lnTo>
                  <a:lnTo>
                    <a:pt x="4076" y="370"/>
                  </a:lnTo>
                  <a:lnTo>
                    <a:pt x="4073" y="364"/>
                  </a:lnTo>
                  <a:lnTo>
                    <a:pt x="4071" y="361"/>
                  </a:lnTo>
                  <a:lnTo>
                    <a:pt x="4069" y="359"/>
                  </a:lnTo>
                  <a:lnTo>
                    <a:pt x="4069" y="356"/>
                  </a:lnTo>
                  <a:lnTo>
                    <a:pt x="4071" y="352"/>
                  </a:lnTo>
                  <a:lnTo>
                    <a:pt x="4071" y="347"/>
                  </a:lnTo>
                  <a:lnTo>
                    <a:pt x="4071" y="342"/>
                  </a:lnTo>
                  <a:lnTo>
                    <a:pt x="4088" y="345"/>
                  </a:lnTo>
                  <a:lnTo>
                    <a:pt x="4100" y="352"/>
                  </a:lnTo>
                  <a:lnTo>
                    <a:pt x="4114" y="357"/>
                  </a:lnTo>
                  <a:lnTo>
                    <a:pt x="4120" y="357"/>
                  </a:lnTo>
                  <a:lnTo>
                    <a:pt x="4125" y="357"/>
                  </a:lnTo>
                  <a:lnTo>
                    <a:pt x="4130" y="356"/>
                  </a:lnTo>
                  <a:lnTo>
                    <a:pt x="4134" y="352"/>
                  </a:lnTo>
                  <a:lnTo>
                    <a:pt x="4137" y="350"/>
                  </a:lnTo>
                  <a:lnTo>
                    <a:pt x="4141" y="349"/>
                  </a:lnTo>
                  <a:lnTo>
                    <a:pt x="4198" y="373"/>
                  </a:lnTo>
                  <a:lnTo>
                    <a:pt x="4230" y="406"/>
                  </a:lnTo>
                  <a:lnTo>
                    <a:pt x="4235" y="410"/>
                  </a:lnTo>
                  <a:lnTo>
                    <a:pt x="4240" y="410"/>
                  </a:lnTo>
                  <a:lnTo>
                    <a:pt x="4245" y="411"/>
                  </a:lnTo>
                  <a:lnTo>
                    <a:pt x="4251" y="411"/>
                  </a:lnTo>
                  <a:lnTo>
                    <a:pt x="4256" y="415"/>
                  </a:lnTo>
                  <a:lnTo>
                    <a:pt x="4266" y="424"/>
                  </a:lnTo>
                  <a:lnTo>
                    <a:pt x="4273" y="434"/>
                  </a:lnTo>
                  <a:lnTo>
                    <a:pt x="4280" y="443"/>
                  </a:lnTo>
                  <a:lnTo>
                    <a:pt x="4289" y="450"/>
                  </a:lnTo>
                  <a:lnTo>
                    <a:pt x="4306" y="453"/>
                  </a:lnTo>
                  <a:lnTo>
                    <a:pt x="4308" y="452"/>
                  </a:lnTo>
                  <a:lnTo>
                    <a:pt x="4310" y="452"/>
                  </a:lnTo>
                  <a:lnTo>
                    <a:pt x="4312" y="450"/>
                  </a:lnTo>
                  <a:lnTo>
                    <a:pt x="4313" y="450"/>
                  </a:lnTo>
                  <a:lnTo>
                    <a:pt x="4317" y="450"/>
                  </a:lnTo>
                  <a:lnTo>
                    <a:pt x="4327" y="462"/>
                  </a:lnTo>
                  <a:lnTo>
                    <a:pt x="4338" y="474"/>
                  </a:lnTo>
                  <a:lnTo>
                    <a:pt x="4347" y="487"/>
                  </a:lnTo>
                  <a:lnTo>
                    <a:pt x="4352" y="504"/>
                  </a:lnTo>
                  <a:lnTo>
                    <a:pt x="4317" y="504"/>
                  </a:lnTo>
                  <a:lnTo>
                    <a:pt x="4315" y="507"/>
                  </a:lnTo>
                  <a:lnTo>
                    <a:pt x="4312" y="511"/>
                  </a:lnTo>
                  <a:lnTo>
                    <a:pt x="4310" y="513"/>
                  </a:lnTo>
                  <a:lnTo>
                    <a:pt x="4308" y="518"/>
                  </a:lnTo>
                  <a:lnTo>
                    <a:pt x="4306" y="523"/>
                  </a:lnTo>
                  <a:lnTo>
                    <a:pt x="4310" y="525"/>
                  </a:lnTo>
                  <a:lnTo>
                    <a:pt x="4312" y="527"/>
                  </a:lnTo>
                  <a:lnTo>
                    <a:pt x="4313" y="528"/>
                  </a:lnTo>
                  <a:lnTo>
                    <a:pt x="4315" y="532"/>
                  </a:lnTo>
                  <a:lnTo>
                    <a:pt x="4315" y="534"/>
                  </a:lnTo>
                  <a:lnTo>
                    <a:pt x="4313" y="537"/>
                  </a:lnTo>
                  <a:lnTo>
                    <a:pt x="4310" y="542"/>
                  </a:lnTo>
                  <a:lnTo>
                    <a:pt x="4308" y="544"/>
                  </a:lnTo>
                  <a:lnTo>
                    <a:pt x="4305" y="546"/>
                  </a:lnTo>
                  <a:lnTo>
                    <a:pt x="4301" y="546"/>
                  </a:lnTo>
                  <a:lnTo>
                    <a:pt x="4298" y="546"/>
                  </a:lnTo>
                  <a:lnTo>
                    <a:pt x="4291" y="546"/>
                  </a:lnTo>
                  <a:lnTo>
                    <a:pt x="4284" y="535"/>
                  </a:lnTo>
                  <a:lnTo>
                    <a:pt x="4273" y="530"/>
                  </a:lnTo>
                  <a:lnTo>
                    <a:pt x="4259" y="527"/>
                  </a:lnTo>
                  <a:lnTo>
                    <a:pt x="4259" y="514"/>
                  </a:lnTo>
                  <a:lnTo>
                    <a:pt x="4256" y="513"/>
                  </a:lnTo>
                  <a:lnTo>
                    <a:pt x="4252" y="511"/>
                  </a:lnTo>
                  <a:lnTo>
                    <a:pt x="4251" y="509"/>
                  </a:lnTo>
                  <a:lnTo>
                    <a:pt x="4247" y="507"/>
                  </a:lnTo>
                  <a:lnTo>
                    <a:pt x="4240" y="507"/>
                  </a:lnTo>
                  <a:lnTo>
                    <a:pt x="4238" y="507"/>
                  </a:lnTo>
                  <a:lnTo>
                    <a:pt x="4237" y="509"/>
                  </a:lnTo>
                  <a:lnTo>
                    <a:pt x="4235" y="509"/>
                  </a:lnTo>
                  <a:lnTo>
                    <a:pt x="4233" y="509"/>
                  </a:lnTo>
                  <a:lnTo>
                    <a:pt x="4230" y="511"/>
                  </a:lnTo>
                  <a:lnTo>
                    <a:pt x="4226" y="504"/>
                  </a:lnTo>
                  <a:lnTo>
                    <a:pt x="4221" y="497"/>
                  </a:lnTo>
                  <a:lnTo>
                    <a:pt x="4217" y="492"/>
                  </a:lnTo>
                  <a:lnTo>
                    <a:pt x="4217" y="504"/>
                  </a:lnTo>
                  <a:lnTo>
                    <a:pt x="4214" y="518"/>
                  </a:lnTo>
                  <a:lnTo>
                    <a:pt x="4210" y="530"/>
                  </a:lnTo>
                  <a:lnTo>
                    <a:pt x="4202" y="537"/>
                  </a:lnTo>
                  <a:lnTo>
                    <a:pt x="4198" y="539"/>
                  </a:lnTo>
                  <a:lnTo>
                    <a:pt x="4195" y="539"/>
                  </a:lnTo>
                  <a:lnTo>
                    <a:pt x="4193" y="539"/>
                  </a:lnTo>
                  <a:lnTo>
                    <a:pt x="4191" y="539"/>
                  </a:lnTo>
                  <a:lnTo>
                    <a:pt x="4189" y="537"/>
                  </a:lnTo>
                  <a:lnTo>
                    <a:pt x="4188" y="537"/>
                  </a:lnTo>
                  <a:lnTo>
                    <a:pt x="4186" y="537"/>
                  </a:lnTo>
                  <a:lnTo>
                    <a:pt x="4184" y="539"/>
                  </a:lnTo>
                  <a:lnTo>
                    <a:pt x="4182" y="541"/>
                  </a:lnTo>
                  <a:lnTo>
                    <a:pt x="4179" y="546"/>
                  </a:lnTo>
                  <a:lnTo>
                    <a:pt x="4189" y="558"/>
                  </a:lnTo>
                  <a:lnTo>
                    <a:pt x="4200" y="579"/>
                  </a:lnTo>
                  <a:lnTo>
                    <a:pt x="4205" y="603"/>
                  </a:lnTo>
                  <a:lnTo>
                    <a:pt x="4202" y="603"/>
                  </a:lnTo>
                  <a:lnTo>
                    <a:pt x="4200" y="605"/>
                  </a:lnTo>
                  <a:lnTo>
                    <a:pt x="4196" y="605"/>
                  </a:lnTo>
                  <a:lnTo>
                    <a:pt x="4191" y="607"/>
                  </a:lnTo>
                  <a:lnTo>
                    <a:pt x="4184" y="602"/>
                  </a:lnTo>
                  <a:lnTo>
                    <a:pt x="4179" y="598"/>
                  </a:lnTo>
                  <a:lnTo>
                    <a:pt x="4172" y="597"/>
                  </a:lnTo>
                  <a:lnTo>
                    <a:pt x="4163" y="595"/>
                  </a:lnTo>
                  <a:lnTo>
                    <a:pt x="4158" y="609"/>
                  </a:lnTo>
                  <a:lnTo>
                    <a:pt x="4148" y="616"/>
                  </a:lnTo>
                  <a:lnTo>
                    <a:pt x="4135" y="621"/>
                  </a:lnTo>
                  <a:lnTo>
                    <a:pt x="4121" y="626"/>
                  </a:lnTo>
                  <a:lnTo>
                    <a:pt x="4120" y="640"/>
                  </a:lnTo>
                  <a:lnTo>
                    <a:pt x="4116" y="651"/>
                  </a:lnTo>
                  <a:lnTo>
                    <a:pt x="4109" y="661"/>
                  </a:lnTo>
                  <a:lnTo>
                    <a:pt x="4095" y="663"/>
                  </a:lnTo>
                  <a:lnTo>
                    <a:pt x="4085" y="666"/>
                  </a:lnTo>
                  <a:lnTo>
                    <a:pt x="4078" y="670"/>
                  </a:lnTo>
                  <a:lnTo>
                    <a:pt x="4071" y="672"/>
                  </a:lnTo>
                  <a:lnTo>
                    <a:pt x="4066" y="668"/>
                  </a:lnTo>
                  <a:lnTo>
                    <a:pt x="4060" y="663"/>
                  </a:lnTo>
                  <a:lnTo>
                    <a:pt x="4057" y="658"/>
                  </a:lnTo>
                  <a:lnTo>
                    <a:pt x="4050" y="659"/>
                  </a:lnTo>
                  <a:lnTo>
                    <a:pt x="4041" y="661"/>
                  </a:lnTo>
                  <a:lnTo>
                    <a:pt x="4034" y="665"/>
                  </a:lnTo>
                  <a:lnTo>
                    <a:pt x="4029" y="668"/>
                  </a:lnTo>
                  <a:lnTo>
                    <a:pt x="4029" y="675"/>
                  </a:lnTo>
                  <a:lnTo>
                    <a:pt x="4024" y="677"/>
                  </a:lnTo>
                  <a:lnTo>
                    <a:pt x="4015" y="677"/>
                  </a:lnTo>
                  <a:lnTo>
                    <a:pt x="4003" y="677"/>
                  </a:lnTo>
                  <a:lnTo>
                    <a:pt x="3992" y="679"/>
                  </a:lnTo>
                  <a:lnTo>
                    <a:pt x="3987" y="680"/>
                  </a:lnTo>
                  <a:lnTo>
                    <a:pt x="3978" y="701"/>
                  </a:lnTo>
                  <a:lnTo>
                    <a:pt x="3977" y="724"/>
                  </a:lnTo>
                  <a:lnTo>
                    <a:pt x="3977" y="750"/>
                  </a:lnTo>
                  <a:lnTo>
                    <a:pt x="3980" y="773"/>
                  </a:lnTo>
                  <a:lnTo>
                    <a:pt x="3975" y="773"/>
                  </a:lnTo>
                  <a:lnTo>
                    <a:pt x="3973" y="773"/>
                  </a:lnTo>
                  <a:lnTo>
                    <a:pt x="3971" y="773"/>
                  </a:lnTo>
                  <a:lnTo>
                    <a:pt x="3970" y="775"/>
                  </a:lnTo>
                  <a:lnTo>
                    <a:pt x="3968" y="776"/>
                  </a:lnTo>
                  <a:lnTo>
                    <a:pt x="3966" y="782"/>
                  </a:lnTo>
                  <a:lnTo>
                    <a:pt x="3964" y="787"/>
                  </a:lnTo>
                  <a:lnTo>
                    <a:pt x="3964" y="794"/>
                  </a:lnTo>
                  <a:lnTo>
                    <a:pt x="3964" y="802"/>
                  </a:lnTo>
                  <a:lnTo>
                    <a:pt x="3952" y="802"/>
                  </a:lnTo>
                  <a:lnTo>
                    <a:pt x="3945" y="813"/>
                  </a:lnTo>
                  <a:lnTo>
                    <a:pt x="3940" y="820"/>
                  </a:lnTo>
                  <a:lnTo>
                    <a:pt x="3938" y="827"/>
                  </a:lnTo>
                  <a:lnTo>
                    <a:pt x="3936" y="841"/>
                  </a:lnTo>
                  <a:lnTo>
                    <a:pt x="3933" y="841"/>
                  </a:lnTo>
                  <a:lnTo>
                    <a:pt x="3929" y="841"/>
                  </a:lnTo>
                  <a:lnTo>
                    <a:pt x="3928" y="841"/>
                  </a:lnTo>
                  <a:lnTo>
                    <a:pt x="3928" y="841"/>
                  </a:lnTo>
                  <a:lnTo>
                    <a:pt x="3926" y="841"/>
                  </a:lnTo>
                  <a:lnTo>
                    <a:pt x="3922" y="841"/>
                  </a:lnTo>
                  <a:lnTo>
                    <a:pt x="3915" y="855"/>
                  </a:lnTo>
                  <a:lnTo>
                    <a:pt x="3910" y="872"/>
                  </a:lnTo>
                  <a:lnTo>
                    <a:pt x="3898" y="872"/>
                  </a:lnTo>
                  <a:lnTo>
                    <a:pt x="3894" y="891"/>
                  </a:lnTo>
                  <a:lnTo>
                    <a:pt x="3888" y="891"/>
                  </a:lnTo>
                  <a:lnTo>
                    <a:pt x="3888" y="886"/>
                  </a:lnTo>
                  <a:lnTo>
                    <a:pt x="3874" y="867"/>
                  </a:lnTo>
                  <a:lnTo>
                    <a:pt x="3865" y="844"/>
                  </a:lnTo>
                  <a:lnTo>
                    <a:pt x="3863" y="818"/>
                  </a:lnTo>
                  <a:lnTo>
                    <a:pt x="3865" y="787"/>
                  </a:lnTo>
                  <a:lnTo>
                    <a:pt x="3870" y="783"/>
                  </a:lnTo>
                  <a:lnTo>
                    <a:pt x="3874" y="780"/>
                  </a:lnTo>
                  <a:lnTo>
                    <a:pt x="3879" y="776"/>
                  </a:lnTo>
                  <a:lnTo>
                    <a:pt x="3881" y="771"/>
                  </a:lnTo>
                  <a:lnTo>
                    <a:pt x="3884" y="764"/>
                  </a:lnTo>
                  <a:lnTo>
                    <a:pt x="3879" y="755"/>
                  </a:lnTo>
                  <a:lnTo>
                    <a:pt x="3877" y="743"/>
                  </a:lnTo>
                  <a:lnTo>
                    <a:pt x="3884" y="729"/>
                  </a:lnTo>
                  <a:lnTo>
                    <a:pt x="3891" y="724"/>
                  </a:lnTo>
                  <a:lnTo>
                    <a:pt x="3900" y="720"/>
                  </a:lnTo>
                  <a:lnTo>
                    <a:pt x="3910" y="717"/>
                  </a:lnTo>
                  <a:lnTo>
                    <a:pt x="3917" y="710"/>
                  </a:lnTo>
                  <a:lnTo>
                    <a:pt x="3931" y="689"/>
                  </a:lnTo>
                  <a:lnTo>
                    <a:pt x="3945" y="668"/>
                  </a:lnTo>
                  <a:lnTo>
                    <a:pt x="3956" y="659"/>
                  </a:lnTo>
                  <a:lnTo>
                    <a:pt x="3968" y="651"/>
                  </a:lnTo>
                  <a:lnTo>
                    <a:pt x="3980" y="642"/>
                  </a:lnTo>
                  <a:lnTo>
                    <a:pt x="3985" y="630"/>
                  </a:lnTo>
                  <a:lnTo>
                    <a:pt x="3989" y="616"/>
                  </a:lnTo>
                  <a:lnTo>
                    <a:pt x="3994" y="603"/>
                  </a:lnTo>
                  <a:lnTo>
                    <a:pt x="3994" y="602"/>
                  </a:lnTo>
                  <a:lnTo>
                    <a:pt x="3992" y="602"/>
                  </a:lnTo>
                  <a:lnTo>
                    <a:pt x="3992" y="602"/>
                  </a:lnTo>
                  <a:lnTo>
                    <a:pt x="3992" y="602"/>
                  </a:lnTo>
                  <a:lnTo>
                    <a:pt x="3992" y="600"/>
                  </a:lnTo>
                  <a:lnTo>
                    <a:pt x="3990" y="598"/>
                  </a:lnTo>
                  <a:lnTo>
                    <a:pt x="3987" y="600"/>
                  </a:lnTo>
                  <a:lnTo>
                    <a:pt x="3987" y="600"/>
                  </a:lnTo>
                  <a:lnTo>
                    <a:pt x="3985" y="602"/>
                  </a:lnTo>
                  <a:lnTo>
                    <a:pt x="3985" y="602"/>
                  </a:lnTo>
                  <a:lnTo>
                    <a:pt x="3984" y="603"/>
                  </a:lnTo>
                  <a:lnTo>
                    <a:pt x="3975" y="616"/>
                  </a:lnTo>
                  <a:lnTo>
                    <a:pt x="3966" y="630"/>
                  </a:lnTo>
                  <a:lnTo>
                    <a:pt x="3957" y="642"/>
                  </a:lnTo>
                  <a:lnTo>
                    <a:pt x="3945" y="651"/>
                  </a:lnTo>
                  <a:lnTo>
                    <a:pt x="3929" y="658"/>
                  </a:lnTo>
                  <a:lnTo>
                    <a:pt x="3928" y="652"/>
                  </a:lnTo>
                  <a:lnTo>
                    <a:pt x="3928" y="651"/>
                  </a:lnTo>
                  <a:lnTo>
                    <a:pt x="3926" y="647"/>
                  </a:lnTo>
                  <a:lnTo>
                    <a:pt x="3926" y="642"/>
                  </a:lnTo>
                  <a:lnTo>
                    <a:pt x="3928" y="640"/>
                  </a:lnTo>
                  <a:lnTo>
                    <a:pt x="3928" y="638"/>
                  </a:lnTo>
                  <a:lnTo>
                    <a:pt x="3928" y="637"/>
                  </a:lnTo>
                  <a:lnTo>
                    <a:pt x="3929" y="633"/>
                  </a:lnTo>
                  <a:lnTo>
                    <a:pt x="3929" y="630"/>
                  </a:lnTo>
                  <a:lnTo>
                    <a:pt x="3924" y="626"/>
                  </a:lnTo>
                  <a:lnTo>
                    <a:pt x="3919" y="624"/>
                  </a:lnTo>
                  <a:lnTo>
                    <a:pt x="3915" y="623"/>
                  </a:lnTo>
                  <a:lnTo>
                    <a:pt x="3910" y="621"/>
                  </a:lnTo>
                  <a:lnTo>
                    <a:pt x="3907" y="623"/>
                  </a:lnTo>
                  <a:lnTo>
                    <a:pt x="3898" y="628"/>
                  </a:lnTo>
                  <a:lnTo>
                    <a:pt x="3886" y="638"/>
                  </a:lnTo>
                  <a:lnTo>
                    <a:pt x="3875" y="651"/>
                  </a:lnTo>
                  <a:lnTo>
                    <a:pt x="3865" y="663"/>
                  </a:lnTo>
                  <a:lnTo>
                    <a:pt x="3860" y="672"/>
                  </a:lnTo>
                  <a:lnTo>
                    <a:pt x="3860" y="675"/>
                  </a:lnTo>
                  <a:lnTo>
                    <a:pt x="3860" y="679"/>
                  </a:lnTo>
                  <a:lnTo>
                    <a:pt x="3861" y="682"/>
                  </a:lnTo>
                  <a:lnTo>
                    <a:pt x="3863" y="687"/>
                  </a:lnTo>
                  <a:lnTo>
                    <a:pt x="3865" y="691"/>
                  </a:lnTo>
                  <a:lnTo>
                    <a:pt x="3865" y="694"/>
                  </a:lnTo>
                  <a:lnTo>
                    <a:pt x="3854" y="699"/>
                  </a:lnTo>
                  <a:lnTo>
                    <a:pt x="3842" y="701"/>
                  </a:lnTo>
                  <a:lnTo>
                    <a:pt x="3826" y="703"/>
                  </a:lnTo>
                  <a:lnTo>
                    <a:pt x="3811" y="703"/>
                  </a:lnTo>
                  <a:lnTo>
                    <a:pt x="3811" y="684"/>
                  </a:lnTo>
                  <a:lnTo>
                    <a:pt x="3795" y="687"/>
                  </a:lnTo>
                  <a:lnTo>
                    <a:pt x="3781" y="693"/>
                  </a:lnTo>
                  <a:lnTo>
                    <a:pt x="3769" y="691"/>
                  </a:lnTo>
                  <a:lnTo>
                    <a:pt x="3760" y="680"/>
                  </a:lnTo>
                  <a:lnTo>
                    <a:pt x="3725" y="675"/>
                  </a:lnTo>
                  <a:lnTo>
                    <a:pt x="3713" y="687"/>
                  </a:lnTo>
                  <a:lnTo>
                    <a:pt x="3699" y="696"/>
                  </a:lnTo>
                  <a:lnTo>
                    <a:pt x="3687" y="706"/>
                  </a:lnTo>
                  <a:lnTo>
                    <a:pt x="3680" y="719"/>
                  </a:lnTo>
                  <a:lnTo>
                    <a:pt x="3673" y="731"/>
                  </a:lnTo>
                  <a:lnTo>
                    <a:pt x="3666" y="743"/>
                  </a:lnTo>
                  <a:lnTo>
                    <a:pt x="3657" y="752"/>
                  </a:lnTo>
                  <a:lnTo>
                    <a:pt x="3629" y="761"/>
                  </a:lnTo>
                  <a:lnTo>
                    <a:pt x="3622" y="768"/>
                  </a:lnTo>
                  <a:lnTo>
                    <a:pt x="3617" y="776"/>
                  </a:lnTo>
                  <a:lnTo>
                    <a:pt x="3612" y="783"/>
                  </a:lnTo>
                  <a:lnTo>
                    <a:pt x="3600" y="792"/>
                  </a:lnTo>
                  <a:lnTo>
                    <a:pt x="3600" y="802"/>
                  </a:lnTo>
                  <a:lnTo>
                    <a:pt x="3615" y="802"/>
                  </a:lnTo>
                  <a:lnTo>
                    <a:pt x="3617" y="808"/>
                  </a:lnTo>
                  <a:lnTo>
                    <a:pt x="3619" y="811"/>
                  </a:lnTo>
                  <a:lnTo>
                    <a:pt x="3620" y="815"/>
                  </a:lnTo>
                  <a:lnTo>
                    <a:pt x="3624" y="818"/>
                  </a:lnTo>
                  <a:lnTo>
                    <a:pt x="3627" y="820"/>
                  </a:lnTo>
                  <a:lnTo>
                    <a:pt x="3634" y="822"/>
                  </a:lnTo>
                  <a:lnTo>
                    <a:pt x="3638" y="818"/>
                  </a:lnTo>
                  <a:lnTo>
                    <a:pt x="3641" y="816"/>
                  </a:lnTo>
                  <a:lnTo>
                    <a:pt x="3647" y="815"/>
                  </a:lnTo>
                  <a:lnTo>
                    <a:pt x="3652" y="815"/>
                  </a:lnTo>
                  <a:lnTo>
                    <a:pt x="3661" y="815"/>
                  </a:lnTo>
                  <a:lnTo>
                    <a:pt x="3668" y="823"/>
                  </a:lnTo>
                  <a:lnTo>
                    <a:pt x="3673" y="830"/>
                  </a:lnTo>
                  <a:lnTo>
                    <a:pt x="3676" y="839"/>
                  </a:lnTo>
                  <a:lnTo>
                    <a:pt x="3680" y="853"/>
                  </a:lnTo>
                  <a:lnTo>
                    <a:pt x="3682" y="862"/>
                  </a:lnTo>
                  <a:lnTo>
                    <a:pt x="3680" y="867"/>
                  </a:lnTo>
                  <a:lnTo>
                    <a:pt x="3675" y="872"/>
                  </a:lnTo>
                  <a:lnTo>
                    <a:pt x="3673" y="881"/>
                  </a:lnTo>
                  <a:lnTo>
                    <a:pt x="3673" y="891"/>
                  </a:lnTo>
                  <a:lnTo>
                    <a:pt x="3676" y="900"/>
                  </a:lnTo>
                  <a:lnTo>
                    <a:pt x="3680" y="909"/>
                  </a:lnTo>
                  <a:lnTo>
                    <a:pt x="3683" y="921"/>
                  </a:lnTo>
                  <a:lnTo>
                    <a:pt x="3673" y="932"/>
                  </a:lnTo>
                  <a:lnTo>
                    <a:pt x="3666" y="944"/>
                  </a:lnTo>
                  <a:lnTo>
                    <a:pt x="3661" y="956"/>
                  </a:lnTo>
                  <a:lnTo>
                    <a:pt x="3654" y="972"/>
                  </a:lnTo>
                  <a:lnTo>
                    <a:pt x="3650" y="975"/>
                  </a:lnTo>
                  <a:lnTo>
                    <a:pt x="3641" y="986"/>
                  </a:lnTo>
                  <a:lnTo>
                    <a:pt x="3631" y="998"/>
                  </a:lnTo>
                  <a:lnTo>
                    <a:pt x="3620" y="1012"/>
                  </a:lnTo>
                  <a:lnTo>
                    <a:pt x="3608" y="1024"/>
                  </a:lnTo>
                  <a:lnTo>
                    <a:pt x="3598" y="1036"/>
                  </a:lnTo>
                  <a:lnTo>
                    <a:pt x="3591" y="1045"/>
                  </a:lnTo>
                  <a:lnTo>
                    <a:pt x="3587" y="1049"/>
                  </a:lnTo>
                  <a:lnTo>
                    <a:pt x="3575" y="1052"/>
                  </a:lnTo>
                  <a:lnTo>
                    <a:pt x="3563" y="1050"/>
                  </a:lnTo>
                  <a:lnTo>
                    <a:pt x="3552" y="1050"/>
                  </a:lnTo>
                  <a:lnTo>
                    <a:pt x="3542" y="1052"/>
                  </a:lnTo>
                  <a:lnTo>
                    <a:pt x="3533" y="1061"/>
                  </a:lnTo>
                  <a:lnTo>
                    <a:pt x="3526" y="1071"/>
                  </a:lnTo>
                  <a:lnTo>
                    <a:pt x="3521" y="1082"/>
                  </a:lnTo>
                  <a:lnTo>
                    <a:pt x="3514" y="1092"/>
                  </a:lnTo>
                  <a:lnTo>
                    <a:pt x="3504" y="1099"/>
                  </a:lnTo>
                  <a:lnTo>
                    <a:pt x="3502" y="1099"/>
                  </a:lnTo>
                  <a:lnTo>
                    <a:pt x="3500" y="1101"/>
                  </a:lnTo>
                  <a:lnTo>
                    <a:pt x="3498" y="1101"/>
                  </a:lnTo>
                  <a:lnTo>
                    <a:pt x="3495" y="1101"/>
                  </a:lnTo>
                  <a:lnTo>
                    <a:pt x="3491" y="1103"/>
                  </a:lnTo>
                  <a:lnTo>
                    <a:pt x="3495" y="1113"/>
                  </a:lnTo>
                  <a:lnTo>
                    <a:pt x="3502" y="1124"/>
                  </a:lnTo>
                  <a:lnTo>
                    <a:pt x="3507" y="1136"/>
                  </a:lnTo>
                  <a:lnTo>
                    <a:pt x="3514" y="1148"/>
                  </a:lnTo>
                  <a:lnTo>
                    <a:pt x="3517" y="1159"/>
                  </a:lnTo>
                  <a:lnTo>
                    <a:pt x="3519" y="1171"/>
                  </a:lnTo>
                  <a:lnTo>
                    <a:pt x="3516" y="1179"/>
                  </a:lnTo>
                  <a:lnTo>
                    <a:pt x="3509" y="1186"/>
                  </a:lnTo>
                  <a:lnTo>
                    <a:pt x="3495" y="1192"/>
                  </a:lnTo>
                  <a:lnTo>
                    <a:pt x="3472" y="1195"/>
                  </a:lnTo>
                  <a:lnTo>
                    <a:pt x="3472" y="1186"/>
                  </a:lnTo>
                  <a:lnTo>
                    <a:pt x="3470" y="1178"/>
                  </a:lnTo>
                  <a:lnTo>
                    <a:pt x="3470" y="1166"/>
                  </a:lnTo>
                  <a:lnTo>
                    <a:pt x="3472" y="1152"/>
                  </a:lnTo>
                  <a:lnTo>
                    <a:pt x="3472" y="1141"/>
                  </a:lnTo>
                  <a:lnTo>
                    <a:pt x="3467" y="1141"/>
                  </a:lnTo>
                  <a:lnTo>
                    <a:pt x="3463" y="1141"/>
                  </a:lnTo>
                  <a:lnTo>
                    <a:pt x="3460" y="1141"/>
                  </a:lnTo>
                  <a:lnTo>
                    <a:pt x="3458" y="1141"/>
                  </a:lnTo>
                  <a:lnTo>
                    <a:pt x="3456" y="1139"/>
                  </a:lnTo>
                  <a:lnTo>
                    <a:pt x="3453" y="1138"/>
                  </a:lnTo>
                  <a:lnTo>
                    <a:pt x="3449" y="1132"/>
                  </a:lnTo>
                  <a:lnTo>
                    <a:pt x="3453" y="1127"/>
                  </a:lnTo>
                  <a:lnTo>
                    <a:pt x="3456" y="1122"/>
                  </a:lnTo>
                  <a:lnTo>
                    <a:pt x="3458" y="1117"/>
                  </a:lnTo>
                  <a:lnTo>
                    <a:pt x="3462" y="1110"/>
                  </a:lnTo>
                  <a:lnTo>
                    <a:pt x="3453" y="1110"/>
                  </a:lnTo>
                  <a:lnTo>
                    <a:pt x="3442" y="1108"/>
                  </a:lnTo>
                  <a:lnTo>
                    <a:pt x="3430" y="1111"/>
                  </a:lnTo>
                  <a:lnTo>
                    <a:pt x="3416" y="1117"/>
                  </a:lnTo>
                  <a:lnTo>
                    <a:pt x="3404" y="1122"/>
                  </a:lnTo>
                  <a:lnTo>
                    <a:pt x="3404" y="1118"/>
                  </a:lnTo>
                  <a:lnTo>
                    <a:pt x="3406" y="1113"/>
                  </a:lnTo>
                  <a:lnTo>
                    <a:pt x="3408" y="1110"/>
                  </a:lnTo>
                  <a:lnTo>
                    <a:pt x="3409" y="1104"/>
                  </a:lnTo>
                  <a:lnTo>
                    <a:pt x="3411" y="1101"/>
                  </a:lnTo>
                  <a:lnTo>
                    <a:pt x="3414" y="1094"/>
                  </a:lnTo>
                  <a:lnTo>
                    <a:pt x="3411" y="1094"/>
                  </a:lnTo>
                  <a:lnTo>
                    <a:pt x="3408" y="1092"/>
                  </a:lnTo>
                  <a:lnTo>
                    <a:pt x="3404" y="1092"/>
                  </a:lnTo>
                  <a:lnTo>
                    <a:pt x="3399" y="1090"/>
                  </a:lnTo>
                  <a:lnTo>
                    <a:pt x="3388" y="1101"/>
                  </a:lnTo>
                  <a:lnTo>
                    <a:pt x="3376" y="1110"/>
                  </a:lnTo>
                  <a:lnTo>
                    <a:pt x="3364" y="1120"/>
                  </a:lnTo>
                  <a:lnTo>
                    <a:pt x="3357" y="1132"/>
                  </a:lnTo>
                  <a:lnTo>
                    <a:pt x="3364" y="1136"/>
                  </a:lnTo>
                  <a:lnTo>
                    <a:pt x="3369" y="1139"/>
                  </a:lnTo>
                  <a:lnTo>
                    <a:pt x="3373" y="1143"/>
                  </a:lnTo>
                  <a:lnTo>
                    <a:pt x="3376" y="1146"/>
                  </a:lnTo>
                  <a:lnTo>
                    <a:pt x="3380" y="1152"/>
                  </a:lnTo>
                  <a:lnTo>
                    <a:pt x="3390" y="1146"/>
                  </a:lnTo>
                  <a:lnTo>
                    <a:pt x="3399" y="1143"/>
                  </a:lnTo>
                  <a:lnTo>
                    <a:pt x="3408" y="1143"/>
                  </a:lnTo>
                  <a:lnTo>
                    <a:pt x="3418" y="1148"/>
                  </a:lnTo>
                  <a:lnTo>
                    <a:pt x="3423" y="1148"/>
                  </a:lnTo>
                  <a:lnTo>
                    <a:pt x="3423" y="1160"/>
                  </a:lnTo>
                  <a:lnTo>
                    <a:pt x="3404" y="1160"/>
                  </a:lnTo>
                  <a:lnTo>
                    <a:pt x="3397" y="1169"/>
                  </a:lnTo>
                  <a:lnTo>
                    <a:pt x="3390" y="1176"/>
                  </a:lnTo>
                  <a:lnTo>
                    <a:pt x="3385" y="1183"/>
                  </a:lnTo>
                  <a:lnTo>
                    <a:pt x="3380" y="1195"/>
                  </a:lnTo>
                  <a:lnTo>
                    <a:pt x="3394" y="1204"/>
                  </a:lnTo>
                  <a:lnTo>
                    <a:pt x="3402" y="1218"/>
                  </a:lnTo>
                  <a:lnTo>
                    <a:pt x="3409" y="1237"/>
                  </a:lnTo>
                  <a:lnTo>
                    <a:pt x="3413" y="1256"/>
                  </a:lnTo>
                  <a:lnTo>
                    <a:pt x="3414" y="1277"/>
                  </a:lnTo>
                  <a:lnTo>
                    <a:pt x="3414" y="1295"/>
                  </a:lnTo>
                  <a:lnTo>
                    <a:pt x="3402" y="1303"/>
                  </a:lnTo>
                  <a:lnTo>
                    <a:pt x="3395" y="1317"/>
                  </a:lnTo>
                  <a:lnTo>
                    <a:pt x="3388" y="1330"/>
                  </a:lnTo>
                  <a:lnTo>
                    <a:pt x="3380" y="1344"/>
                  </a:lnTo>
                  <a:lnTo>
                    <a:pt x="3362" y="1363"/>
                  </a:lnTo>
                  <a:lnTo>
                    <a:pt x="3339" y="1377"/>
                  </a:lnTo>
                  <a:lnTo>
                    <a:pt x="3315" y="1387"/>
                  </a:lnTo>
                  <a:lnTo>
                    <a:pt x="3287" y="1396"/>
                  </a:lnTo>
                  <a:lnTo>
                    <a:pt x="3261" y="1401"/>
                  </a:lnTo>
                  <a:lnTo>
                    <a:pt x="3261" y="1408"/>
                  </a:lnTo>
                  <a:lnTo>
                    <a:pt x="3261" y="1412"/>
                  </a:lnTo>
                  <a:lnTo>
                    <a:pt x="3261" y="1415"/>
                  </a:lnTo>
                  <a:lnTo>
                    <a:pt x="3261" y="1417"/>
                  </a:lnTo>
                  <a:lnTo>
                    <a:pt x="3263" y="1419"/>
                  </a:lnTo>
                  <a:lnTo>
                    <a:pt x="3263" y="1424"/>
                  </a:lnTo>
                  <a:lnTo>
                    <a:pt x="3264" y="1429"/>
                  </a:lnTo>
                  <a:lnTo>
                    <a:pt x="3261" y="1433"/>
                  </a:lnTo>
                  <a:lnTo>
                    <a:pt x="3257" y="1436"/>
                  </a:lnTo>
                  <a:lnTo>
                    <a:pt x="3256" y="1438"/>
                  </a:lnTo>
                  <a:lnTo>
                    <a:pt x="3252" y="1441"/>
                  </a:lnTo>
                  <a:lnTo>
                    <a:pt x="3245" y="1445"/>
                  </a:lnTo>
                  <a:lnTo>
                    <a:pt x="3243" y="1445"/>
                  </a:lnTo>
                  <a:lnTo>
                    <a:pt x="3242" y="1447"/>
                  </a:lnTo>
                  <a:lnTo>
                    <a:pt x="3240" y="1447"/>
                  </a:lnTo>
                  <a:lnTo>
                    <a:pt x="3238" y="1447"/>
                  </a:lnTo>
                  <a:lnTo>
                    <a:pt x="3235" y="1448"/>
                  </a:lnTo>
                  <a:lnTo>
                    <a:pt x="3233" y="1443"/>
                  </a:lnTo>
                  <a:lnTo>
                    <a:pt x="3231" y="1438"/>
                  </a:lnTo>
                  <a:lnTo>
                    <a:pt x="3231" y="1433"/>
                  </a:lnTo>
                  <a:lnTo>
                    <a:pt x="3231" y="1424"/>
                  </a:lnTo>
                  <a:lnTo>
                    <a:pt x="3235" y="1422"/>
                  </a:lnTo>
                  <a:lnTo>
                    <a:pt x="3238" y="1422"/>
                  </a:lnTo>
                  <a:lnTo>
                    <a:pt x="3242" y="1420"/>
                  </a:lnTo>
                  <a:lnTo>
                    <a:pt x="3243" y="1417"/>
                  </a:lnTo>
                  <a:lnTo>
                    <a:pt x="3245" y="1413"/>
                  </a:lnTo>
                  <a:lnTo>
                    <a:pt x="3243" y="1410"/>
                  </a:lnTo>
                  <a:lnTo>
                    <a:pt x="3240" y="1405"/>
                  </a:lnTo>
                  <a:lnTo>
                    <a:pt x="3238" y="1401"/>
                  </a:lnTo>
                  <a:lnTo>
                    <a:pt x="3235" y="1399"/>
                  </a:lnTo>
                  <a:lnTo>
                    <a:pt x="3233" y="1399"/>
                  </a:lnTo>
                  <a:lnTo>
                    <a:pt x="3228" y="1398"/>
                  </a:lnTo>
                  <a:lnTo>
                    <a:pt x="3222" y="1398"/>
                  </a:lnTo>
                  <a:lnTo>
                    <a:pt x="3216" y="1406"/>
                  </a:lnTo>
                  <a:lnTo>
                    <a:pt x="3209" y="1412"/>
                  </a:lnTo>
                  <a:lnTo>
                    <a:pt x="3203" y="1417"/>
                  </a:lnTo>
                  <a:lnTo>
                    <a:pt x="3198" y="1426"/>
                  </a:lnTo>
                  <a:lnTo>
                    <a:pt x="3196" y="1440"/>
                  </a:lnTo>
                  <a:lnTo>
                    <a:pt x="3212" y="1455"/>
                  </a:lnTo>
                  <a:lnTo>
                    <a:pt x="3224" y="1471"/>
                  </a:lnTo>
                  <a:lnTo>
                    <a:pt x="3235" y="1488"/>
                  </a:lnTo>
                  <a:lnTo>
                    <a:pt x="3240" y="1511"/>
                  </a:lnTo>
                  <a:lnTo>
                    <a:pt x="3242" y="1539"/>
                  </a:lnTo>
                  <a:lnTo>
                    <a:pt x="3184" y="1586"/>
                  </a:lnTo>
                  <a:lnTo>
                    <a:pt x="3177" y="1586"/>
                  </a:lnTo>
                  <a:lnTo>
                    <a:pt x="3172" y="1567"/>
                  </a:lnTo>
                  <a:lnTo>
                    <a:pt x="3161" y="1553"/>
                  </a:lnTo>
                  <a:lnTo>
                    <a:pt x="3147" y="1541"/>
                  </a:lnTo>
                  <a:lnTo>
                    <a:pt x="3132" y="1529"/>
                  </a:lnTo>
                  <a:lnTo>
                    <a:pt x="3116" y="1516"/>
                  </a:lnTo>
                  <a:lnTo>
                    <a:pt x="3109" y="1544"/>
                  </a:lnTo>
                  <a:lnTo>
                    <a:pt x="3100" y="1567"/>
                  </a:lnTo>
                  <a:lnTo>
                    <a:pt x="3109" y="1572"/>
                  </a:lnTo>
                  <a:lnTo>
                    <a:pt x="3113" y="1579"/>
                  </a:lnTo>
                  <a:lnTo>
                    <a:pt x="3114" y="1588"/>
                  </a:lnTo>
                  <a:lnTo>
                    <a:pt x="3120" y="1598"/>
                  </a:lnTo>
                  <a:lnTo>
                    <a:pt x="3121" y="1600"/>
                  </a:lnTo>
                  <a:lnTo>
                    <a:pt x="3125" y="1600"/>
                  </a:lnTo>
                  <a:lnTo>
                    <a:pt x="3128" y="1600"/>
                  </a:lnTo>
                  <a:lnTo>
                    <a:pt x="3132" y="1600"/>
                  </a:lnTo>
                  <a:lnTo>
                    <a:pt x="3135" y="1602"/>
                  </a:lnTo>
                  <a:lnTo>
                    <a:pt x="3149" y="1616"/>
                  </a:lnTo>
                  <a:lnTo>
                    <a:pt x="3160" y="1637"/>
                  </a:lnTo>
                  <a:lnTo>
                    <a:pt x="3167" y="1661"/>
                  </a:lnTo>
                  <a:lnTo>
                    <a:pt x="3168" y="1686"/>
                  </a:lnTo>
                  <a:lnTo>
                    <a:pt x="3158" y="1686"/>
                  </a:lnTo>
                  <a:lnTo>
                    <a:pt x="3147" y="1677"/>
                  </a:lnTo>
                  <a:lnTo>
                    <a:pt x="3137" y="1672"/>
                  </a:lnTo>
                  <a:lnTo>
                    <a:pt x="3135" y="1670"/>
                  </a:lnTo>
                  <a:lnTo>
                    <a:pt x="3126" y="1663"/>
                  </a:lnTo>
                  <a:lnTo>
                    <a:pt x="3120" y="1649"/>
                  </a:lnTo>
                  <a:lnTo>
                    <a:pt x="3116" y="1633"/>
                  </a:lnTo>
                  <a:lnTo>
                    <a:pt x="3111" y="1619"/>
                  </a:lnTo>
                  <a:lnTo>
                    <a:pt x="3106" y="1605"/>
                  </a:lnTo>
                  <a:lnTo>
                    <a:pt x="3097" y="1593"/>
                  </a:lnTo>
                  <a:lnTo>
                    <a:pt x="3097" y="1590"/>
                  </a:lnTo>
                  <a:lnTo>
                    <a:pt x="3088" y="1593"/>
                  </a:lnTo>
                  <a:lnTo>
                    <a:pt x="3088" y="1590"/>
                  </a:lnTo>
                  <a:lnTo>
                    <a:pt x="3085" y="1576"/>
                  </a:lnTo>
                  <a:lnTo>
                    <a:pt x="3085" y="1558"/>
                  </a:lnTo>
                  <a:lnTo>
                    <a:pt x="3085" y="1539"/>
                  </a:lnTo>
                  <a:lnTo>
                    <a:pt x="3085" y="1518"/>
                  </a:lnTo>
                  <a:lnTo>
                    <a:pt x="3083" y="1499"/>
                  </a:lnTo>
                  <a:lnTo>
                    <a:pt x="3076" y="1483"/>
                  </a:lnTo>
                  <a:lnTo>
                    <a:pt x="3065" y="1471"/>
                  </a:lnTo>
                  <a:lnTo>
                    <a:pt x="3062" y="1474"/>
                  </a:lnTo>
                  <a:lnTo>
                    <a:pt x="3057" y="1478"/>
                  </a:lnTo>
                  <a:lnTo>
                    <a:pt x="3053" y="1480"/>
                  </a:lnTo>
                  <a:lnTo>
                    <a:pt x="3046" y="1481"/>
                  </a:lnTo>
                  <a:lnTo>
                    <a:pt x="3039" y="1481"/>
                  </a:lnTo>
                  <a:lnTo>
                    <a:pt x="3037" y="1481"/>
                  </a:lnTo>
                  <a:lnTo>
                    <a:pt x="3037" y="1480"/>
                  </a:lnTo>
                  <a:lnTo>
                    <a:pt x="3037" y="1480"/>
                  </a:lnTo>
                  <a:lnTo>
                    <a:pt x="3037" y="1480"/>
                  </a:lnTo>
                  <a:lnTo>
                    <a:pt x="3036" y="1480"/>
                  </a:lnTo>
                  <a:lnTo>
                    <a:pt x="3034" y="1478"/>
                  </a:lnTo>
                  <a:lnTo>
                    <a:pt x="3034" y="1457"/>
                  </a:lnTo>
                  <a:lnTo>
                    <a:pt x="3029" y="1440"/>
                  </a:lnTo>
                  <a:lnTo>
                    <a:pt x="3022" y="1426"/>
                  </a:lnTo>
                  <a:lnTo>
                    <a:pt x="3011" y="1413"/>
                  </a:lnTo>
                  <a:lnTo>
                    <a:pt x="3003" y="1399"/>
                  </a:lnTo>
                  <a:lnTo>
                    <a:pt x="2992" y="1382"/>
                  </a:lnTo>
                  <a:lnTo>
                    <a:pt x="2989" y="1385"/>
                  </a:lnTo>
                  <a:lnTo>
                    <a:pt x="2987" y="1387"/>
                  </a:lnTo>
                  <a:lnTo>
                    <a:pt x="2985" y="1391"/>
                  </a:lnTo>
                  <a:lnTo>
                    <a:pt x="2983" y="1392"/>
                  </a:lnTo>
                  <a:lnTo>
                    <a:pt x="2982" y="1394"/>
                  </a:lnTo>
                  <a:lnTo>
                    <a:pt x="2966" y="1396"/>
                  </a:lnTo>
                  <a:lnTo>
                    <a:pt x="2952" y="1394"/>
                  </a:lnTo>
                  <a:lnTo>
                    <a:pt x="2938" y="1394"/>
                  </a:lnTo>
                  <a:lnTo>
                    <a:pt x="2934" y="1408"/>
                  </a:lnTo>
                  <a:lnTo>
                    <a:pt x="2929" y="1415"/>
                  </a:lnTo>
                  <a:lnTo>
                    <a:pt x="2926" y="1417"/>
                  </a:lnTo>
                  <a:lnTo>
                    <a:pt x="2919" y="1417"/>
                  </a:lnTo>
                  <a:lnTo>
                    <a:pt x="2912" y="1419"/>
                  </a:lnTo>
                  <a:lnTo>
                    <a:pt x="2905" y="1424"/>
                  </a:lnTo>
                  <a:lnTo>
                    <a:pt x="2893" y="1455"/>
                  </a:lnTo>
                  <a:lnTo>
                    <a:pt x="2877" y="1455"/>
                  </a:lnTo>
                  <a:lnTo>
                    <a:pt x="2868" y="1462"/>
                  </a:lnTo>
                  <a:lnTo>
                    <a:pt x="2859" y="1471"/>
                  </a:lnTo>
                  <a:lnTo>
                    <a:pt x="2847" y="1478"/>
                  </a:lnTo>
                  <a:lnTo>
                    <a:pt x="2844" y="1513"/>
                  </a:lnTo>
                  <a:lnTo>
                    <a:pt x="2835" y="1543"/>
                  </a:lnTo>
                  <a:lnTo>
                    <a:pt x="2823" y="1567"/>
                  </a:lnTo>
                  <a:lnTo>
                    <a:pt x="2804" y="1590"/>
                  </a:lnTo>
                  <a:lnTo>
                    <a:pt x="2802" y="1590"/>
                  </a:lnTo>
                  <a:lnTo>
                    <a:pt x="2800" y="1588"/>
                  </a:lnTo>
                  <a:lnTo>
                    <a:pt x="2798" y="1588"/>
                  </a:lnTo>
                  <a:lnTo>
                    <a:pt x="2798" y="1588"/>
                  </a:lnTo>
                  <a:lnTo>
                    <a:pt x="2797" y="1586"/>
                  </a:lnTo>
                  <a:lnTo>
                    <a:pt x="2786" y="1574"/>
                  </a:lnTo>
                  <a:lnTo>
                    <a:pt x="2776" y="1555"/>
                  </a:lnTo>
                  <a:lnTo>
                    <a:pt x="2770" y="1539"/>
                  </a:lnTo>
                  <a:lnTo>
                    <a:pt x="2769" y="1536"/>
                  </a:lnTo>
                  <a:lnTo>
                    <a:pt x="2770" y="1532"/>
                  </a:lnTo>
                  <a:lnTo>
                    <a:pt x="2772" y="1529"/>
                  </a:lnTo>
                  <a:lnTo>
                    <a:pt x="2774" y="1527"/>
                  </a:lnTo>
                  <a:lnTo>
                    <a:pt x="2774" y="1525"/>
                  </a:lnTo>
                  <a:lnTo>
                    <a:pt x="2756" y="1499"/>
                  </a:lnTo>
                  <a:lnTo>
                    <a:pt x="2744" y="1471"/>
                  </a:lnTo>
                  <a:lnTo>
                    <a:pt x="2736" y="1441"/>
                  </a:lnTo>
                  <a:lnTo>
                    <a:pt x="2732" y="1405"/>
                  </a:lnTo>
                  <a:lnTo>
                    <a:pt x="2720" y="1406"/>
                  </a:lnTo>
                  <a:lnTo>
                    <a:pt x="2711" y="1406"/>
                  </a:lnTo>
                  <a:lnTo>
                    <a:pt x="2701" y="1405"/>
                  </a:lnTo>
                  <a:lnTo>
                    <a:pt x="2697" y="1401"/>
                  </a:lnTo>
                  <a:lnTo>
                    <a:pt x="2692" y="1398"/>
                  </a:lnTo>
                  <a:lnTo>
                    <a:pt x="2688" y="1394"/>
                  </a:lnTo>
                  <a:lnTo>
                    <a:pt x="2685" y="1391"/>
                  </a:lnTo>
                  <a:lnTo>
                    <a:pt x="2688" y="1378"/>
                  </a:lnTo>
                  <a:lnTo>
                    <a:pt x="2681" y="1368"/>
                  </a:lnTo>
                  <a:lnTo>
                    <a:pt x="2669" y="1359"/>
                  </a:lnTo>
                  <a:lnTo>
                    <a:pt x="2657" y="1351"/>
                  </a:lnTo>
                  <a:lnTo>
                    <a:pt x="2646" y="1340"/>
                  </a:lnTo>
                  <a:lnTo>
                    <a:pt x="2617" y="1344"/>
                  </a:lnTo>
                  <a:lnTo>
                    <a:pt x="2587" y="1344"/>
                  </a:lnTo>
                  <a:lnTo>
                    <a:pt x="2557" y="1342"/>
                  </a:lnTo>
                  <a:lnTo>
                    <a:pt x="2528" y="1340"/>
                  </a:lnTo>
                  <a:lnTo>
                    <a:pt x="2523" y="1330"/>
                  </a:lnTo>
                  <a:lnTo>
                    <a:pt x="2516" y="1317"/>
                  </a:lnTo>
                  <a:lnTo>
                    <a:pt x="2505" y="1321"/>
                  </a:lnTo>
                  <a:lnTo>
                    <a:pt x="2498" y="1323"/>
                  </a:lnTo>
                  <a:lnTo>
                    <a:pt x="2489" y="1324"/>
                  </a:lnTo>
                  <a:lnTo>
                    <a:pt x="2477" y="1324"/>
                  </a:lnTo>
                  <a:lnTo>
                    <a:pt x="2467" y="1317"/>
                  </a:lnTo>
                  <a:lnTo>
                    <a:pt x="2456" y="1312"/>
                  </a:lnTo>
                  <a:lnTo>
                    <a:pt x="2444" y="1305"/>
                  </a:lnTo>
                  <a:lnTo>
                    <a:pt x="2435" y="1298"/>
                  </a:lnTo>
                  <a:lnTo>
                    <a:pt x="2432" y="1288"/>
                  </a:lnTo>
                  <a:lnTo>
                    <a:pt x="2427" y="1279"/>
                  </a:lnTo>
                  <a:lnTo>
                    <a:pt x="2416" y="1270"/>
                  </a:lnTo>
                  <a:lnTo>
                    <a:pt x="2414" y="1270"/>
                  </a:lnTo>
                  <a:lnTo>
                    <a:pt x="2413" y="1270"/>
                  </a:lnTo>
                  <a:lnTo>
                    <a:pt x="2411" y="1270"/>
                  </a:lnTo>
                  <a:lnTo>
                    <a:pt x="2407" y="1270"/>
                  </a:lnTo>
                  <a:lnTo>
                    <a:pt x="2400" y="1270"/>
                  </a:lnTo>
                  <a:lnTo>
                    <a:pt x="2404" y="1284"/>
                  </a:lnTo>
                  <a:lnTo>
                    <a:pt x="2409" y="1300"/>
                  </a:lnTo>
                  <a:lnTo>
                    <a:pt x="2418" y="1316"/>
                  </a:lnTo>
                  <a:lnTo>
                    <a:pt x="2425" y="1330"/>
                  </a:lnTo>
                  <a:lnTo>
                    <a:pt x="2432" y="1340"/>
                  </a:lnTo>
                  <a:lnTo>
                    <a:pt x="2434" y="1335"/>
                  </a:lnTo>
                  <a:lnTo>
                    <a:pt x="2435" y="1333"/>
                  </a:lnTo>
                  <a:lnTo>
                    <a:pt x="2435" y="1331"/>
                  </a:lnTo>
                  <a:lnTo>
                    <a:pt x="2437" y="1331"/>
                  </a:lnTo>
                  <a:lnTo>
                    <a:pt x="2439" y="1331"/>
                  </a:lnTo>
                  <a:lnTo>
                    <a:pt x="2444" y="1333"/>
                  </a:lnTo>
                  <a:lnTo>
                    <a:pt x="2446" y="1338"/>
                  </a:lnTo>
                  <a:lnTo>
                    <a:pt x="2448" y="1344"/>
                  </a:lnTo>
                  <a:lnTo>
                    <a:pt x="2448" y="1349"/>
                  </a:lnTo>
                  <a:lnTo>
                    <a:pt x="2449" y="1354"/>
                  </a:lnTo>
                  <a:lnTo>
                    <a:pt x="2451" y="1359"/>
                  </a:lnTo>
                  <a:lnTo>
                    <a:pt x="2458" y="1358"/>
                  </a:lnTo>
                  <a:lnTo>
                    <a:pt x="2467" y="1356"/>
                  </a:lnTo>
                  <a:lnTo>
                    <a:pt x="2477" y="1356"/>
                  </a:lnTo>
                  <a:lnTo>
                    <a:pt x="2493" y="1338"/>
                  </a:lnTo>
                  <a:lnTo>
                    <a:pt x="2512" y="1324"/>
                  </a:lnTo>
                  <a:lnTo>
                    <a:pt x="2514" y="1342"/>
                  </a:lnTo>
                  <a:lnTo>
                    <a:pt x="2516" y="1356"/>
                  </a:lnTo>
                  <a:lnTo>
                    <a:pt x="2542" y="1370"/>
                  </a:lnTo>
                  <a:lnTo>
                    <a:pt x="2563" y="1387"/>
                  </a:lnTo>
                  <a:lnTo>
                    <a:pt x="2556" y="1396"/>
                  </a:lnTo>
                  <a:lnTo>
                    <a:pt x="2550" y="1405"/>
                  </a:lnTo>
                  <a:lnTo>
                    <a:pt x="2544" y="1412"/>
                  </a:lnTo>
                  <a:lnTo>
                    <a:pt x="2531" y="1417"/>
                  </a:lnTo>
                  <a:lnTo>
                    <a:pt x="2531" y="1436"/>
                  </a:lnTo>
                  <a:lnTo>
                    <a:pt x="2514" y="1447"/>
                  </a:lnTo>
                  <a:lnTo>
                    <a:pt x="2496" y="1459"/>
                  </a:lnTo>
                  <a:lnTo>
                    <a:pt x="2496" y="1467"/>
                  </a:lnTo>
                  <a:lnTo>
                    <a:pt x="2474" y="1467"/>
                  </a:lnTo>
                  <a:lnTo>
                    <a:pt x="2461" y="1474"/>
                  </a:lnTo>
                  <a:lnTo>
                    <a:pt x="2451" y="1485"/>
                  </a:lnTo>
                  <a:lnTo>
                    <a:pt x="2439" y="1494"/>
                  </a:lnTo>
                  <a:lnTo>
                    <a:pt x="2423" y="1501"/>
                  </a:lnTo>
                  <a:lnTo>
                    <a:pt x="2407" y="1504"/>
                  </a:lnTo>
                  <a:lnTo>
                    <a:pt x="2390" y="1509"/>
                  </a:lnTo>
                  <a:lnTo>
                    <a:pt x="2376" y="1515"/>
                  </a:lnTo>
                  <a:lnTo>
                    <a:pt x="2364" y="1522"/>
                  </a:lnTo>
                  <a:lnTo>
                    <a:pt x="2352" y="1525"/>
                  </a:lnTo>
                  <a:lnTo>
                    <a:pt x="2343" y="1525"/>
                  </a:lnTo>
                  <a:lnTo>
                    <a:pt x="2339" y="1523"/>
                  </a:lnTo>
                  <a:lnTo>
                    <a:pt x="2338" y="1523"/>
                  </a:lnTo>
                  <a:lnTo>
                    <a:pt x="2336" y="1522"/>
                  </a:lnTo>
                  <a:lnTo>
                    <a:pt x="2336" y="1522"/>
                  </a:lnTo>
                  <a:lnTo>
                    <a:pt x="2334" y="1520"/>
                  </a:lnTo>
                  <a:lnTo>
                    <a:pt x="2332" y="1516"/>
                  </a:lnTo>
                  <a:lnTo>
                    <a:pt x="2327" y="1506"/>
                  </a:lnTo>
                  <a:lnTo>
                    <a:pt x="2325" y="1495"/>
                  </a:lnTo>
                  <a:lnTo>
                    <a:pt x="2325" y="1485"/>
                  </a:lnTo>
                  <a:lnTo>
                    <a:pt x="2324" y="1474"/>
                  </a:lnTo>
                  <a:lnTo>
                    <a:pt x="2315" y="1457"/>
                  </a:lnTo>
                  <a:lnTo>
                    <a:pt x="2303" y="1441"/>
                  </a:lnTo>
                  <a:lnTo>
                    <a:pt x="2290" y="1427"/>
                  </a:lnTo>
                  <a:lnTo>
                    <a:pt x="2278" y="1413"/>
                  </a:lnTo>
                  <a:lnTo>
                    <a:pt x="2275" y="1403"/>
                  </a:lnTo>
                  <a:lnTo>
                    <a:pt x="2273" y="1391"/>
                  </a:lnTo>
                  <a:lnTo>
                    <a:pt x="2271" y="1378"/>
                  </a:lnTo>
                  <a:lnTo>
                    <a:pt x="2266" y="1368"/>
                  </a:lnTo>
                  <a:lnTo>
                    <a:pt x="2247" y="1356"/>
                  </a:lnTo>
                  <a:lnTo>
                    <a:pt x="2242" y="1344"/>
                  </a:lnTo>
                  <a:lnTo>
                    <a:pt x="2236" y="1331"/>
                  </a:lnTo>
                  <a:lnTo>
                    <a:pt x="2231" y="1319"/>
                  </a:lnTo>
                  <a:lnTo>
                    <a:pt x="2224" y="1309"/>
                  </a:lnTo>
                  <a:lnTo>
                    <a:pt x="2214" y="1302"/>
                  </a:lnTo>
                  <a:lnTo>
                    <a:pt x="2208" y="1300"/>
                  </a:lnTo>
                  <a:lnTo>
                    <a:pt x="2207" y="1296"/>
                  </a:lnTo>
                  <a:lnTo>
                    <a:pt x="2203" y="1295"/>
                  </a:lnTo>
                  <a:lnTo>
                    <a:pt x="2200" y="1293"/>
                  </a:lnTo>
                  <a:lnTo>
                    <a:pt x="2196" y="1291"/>
                  </a:lnTo>
                  <a:lnTo>
                    <a:pt x="2193" y="1288"/>
                  </a:lnTo>
                  <a:lnTo>
                    <a:pt x="2189" y="1282"/>
                  </a:lnTo>
                  <a:lnTo>
                    <a:pt x="2186" y="1275"/>
                  </a:lnTo>
                  <a:lnTo>
                    <a:pt x="2182" y="1275"/>
                  </a:lnTo>
                  <a:lnTo>
                    <a:pt x="2182" y="1282"/>
                  </a:lnTo>
                  <a:lnTo>
                    <a:pt x="2194" y="1298"/>
                  </a:lnTo>
                  <a:lnTo>
                    <a:pt x="2205" y="1316"/>
                  </a:lnTo>
                  <a:lnTo>
                    <a:pt x="2212" y="1337"/>
                  </a:lnTo>
                  <a:lnTo>
                    <a:pt x="2219" y="1356"/>
                  </a:lnTo>
                  <a:lnTo>
                    <a:pt x="2228" y="1375"/>
                  </a:lnTo>
                  <a:lnTo>
                    <a:pt x="2231" y="1378"/>
                  </a:lnTo>
                  <a:lnTo>
                    <a:pt x="2236" y="1382"/>
                  </a:lnTo>
                  <a:lnTo>
                    <a:pt x="2240" y="1385"/>
                  </a:lnTo>
                  <a:lnTo>
                    <a:pt x="2245" y="1389"/>
                  </a:lnTo>
                  <a:lnTo>
                    <a:pt x="2247" y="1394"/>
                  </a:lnTo>
                  <a:lnTo>
                    <a:pt x="2247" y="1429"/>
                  </a:lnTo>
                  <a:lnTo>
                    <a:pt x="2250" y="1433"/>
                  </a:lnTo>
                  <a:lnTo>
                    <a:pt x="2254" y="1438"/>
                  </a:lnTo>
                  <a:lnTo>
                    <a:pt x="2259" y="1441"/>
                  </a:lnTo>
                  <a:lnTo>
                    <a:pt x="2264" y="1445"/>
                  </a:lnTo>
                  <a:lnTo>
                    <a:pt x="2266" y="1448"/>
                  </a:lnTo>
                  <a:lnTo>
                    <a:pt x="2269" y="1459"/>
                  </a:lnTo>
                  <a:lnTo>
                    <a:pt x="2271" y="1467"/>
                  </a:lnTo>
                  <a:lnTo>
                    <a:pt x="2275" y="1478"/>
                  </a:lnTo>
                  <a:lnTo>
                    <a:pt x="2285" y="1490"/>
                  </a:lnTo>
                  <a:lnTo>
                    <a:pt x="2301" y="1501"/>
                  </a:lnTo>
                  <a:lnTo>
                    <a:pt x="2318" y="1511"/>
                  </a:lnTo>
                  <a:lnTo>
                    <a:pt x="2332" y="1522"/>
                  </a:lnTo>
                  <a:lnTo>
                    <a:pt x="2336" y="1527"/>
                  </a:lnTo>
                  <a:lnTo>
                    <a:pt x="2336" y="1534"/>
                  </a:lnTo>
                  <a:lnTo>
                    <a:pt x="2336" y="1539"/>
                  </a:lnTo>
                  <a:lnTo>
                    <a:pt x="2338" y="1544"/>
                  </a:lnTo>
                  <a:lnTo>
                    <a:pt x="2343" y="1550"/>
                  </a:lnTo>
                  <a:lnTo>
                    <a:pt x="2358" y="1551"/>
                  </a:lnTo>
                  <a:lnTo>
                    <a:pt x="2376" y="1543"/>
                  </a:lnTo>
                  <a:lnTo>
                    <a:pt x="2400" y="1537"/>
                  </a:lnTo>
                  <a:lnTo>
                    <a:pt x="2423" y="1532"/>
                  </a:lnTo>
                  <a:lnTo>
                    <a:pt x="2444" y="1529"/>
                  </a:lnTo>
                  <a:lnTo>
                    <a:pt x="2444" y="1532"/>
                  </a:lnTo>
                  <a:lnTo>
                    <a:pt x="2439" y="1541"/>
                  </a:lnTo>
                  <a:lnTo>
                    <a:pt x="2439" y="1551"/>
                  </a:lnTo>
                  <a:lnTo>
                    <a:pt x="2435" y="1563"/>
                  </a:lnTo>
                  <a:lnTo>
                    <a:pt x="2428" y="1581"/>
                  </a:lnTo>
                  <a:lnTo>
                    <a:pt x="2418" y="1602"/>
                  </a:lnTo>
                  <a:lnTo>
                    <a:pt x="2406" y="1623"/>
                  </a:lnTo>
                  <a:lnTo>
                    <a:pt x="2393" y="1640"/>
                  </a:lnTo>
                  <a:lnTo>
                    <a:pt x="2374" y="1659"/>
                  </a:lnTo>
                  <a:lnTo>
                    <a:pt x="2353" y="1677"/>
                  </a:lnTo>
                  <a:lnTo>
                    <a:pt x="2331" y="1694"/>
                  </a:lnTo>
                  <a:lnTo>
                    <a:pt x="2310" y="1714"/>
                  </a:lnTo>
                  <a:lnTo>
                    <a:pt x="2292" y="1735"/>
                  </a:lnTo>
                  <a:lnTo>
                    <a:pt x="2278" y="1759"/>
                  </a:lnTo>
                  <a:lnTo>
                    <a:pt x="2273" y="1782"/>
                  </a:lnTo>
                  <a:lnTo>
                    <a:pt x="2276" y="1803"/>
                  </a:lnTo>
                  <a:lnTo>
                    <a:pt x="2283" y="1824"/>
                  </a:lnTo>
                  <a:lnTo>
                    <a:pt x="2290" y="1843"/>
                  </a:lnTo>
                  <a:lnTo>
                    <a:pt x="2297" y="1864"/>
                  </a:lnTo>
                  <a:lnTo>
                    <a:pt x="2303" y="1885"/>
                  </a:lnTo>
                  <a:lnTo>
                    <a:pt x="2301" y="1906"/>
                  </a:lnTo>
                  <a:lnTo>
                    <a:pt x="2290" y="1928"/>
                  </a:lnTo>
                  <a:lnTo>
                    <a:pt x="2275" y="1939"/>
                  </a:lnTo>
                  <a:lnTo>
                    <a:pt x="2257" y="1947"/>
                  </a:lnTo>
                  <a:lnTo>
                    <a:pt x="2240" y="1956"/>
                  </a:lnTo>
                  <a:lnTo>
                    <a:pt x="2226" y="1968"/>
                  </a:lnTo>
                  <a:lnTo>
                    <a:pt x="2217" y="1986"/>
                  </a:lnTo>
                  <a:lnTo>
                    <a:pt x="2226" y="1996"/>
                  </a:lnTo>
                  <a:lnTo>
                    <a:pt x="2233" y="2012"/>
                  </a:lnTo>
                  <a:lnTo>
                    <a:pt x="2236" y="2031"/>
                  </a:lnTo>
                  <a:lnTo>
                    <a:pt x="2231" y="2035"/>
                  </a:lnTo>
                  <a:lnTo>
                    <a:pt x="2228" y="2038"/>
                  </a:lnTo>
                  <a:lnTo>
                    <a:pt x="2226" y="2040"/>
                  </a:lnTo>
                  <a:lnTo>
                    <a:pt x="2222" y="2043"/>
                  </a:lnTo>
                  <a:lnTo>
                    <a:pt x="2221" y="2047"/>
                  </a:lnTo>
                  <a:lnTo>
                    <a:pt x="2217" y="2050"/>
                  </a:lnTo>
                  <a:lnTo>
                    <a:pt x="2198" y="2054"/>
                  </a:lnTo>
                  <a:lnTo>
                    <a:pt x="2193" y="2066"/>
                  </a:lnTo>
                  <a:lnTo>
                    <a:pt x="2191" y="2080"/>
                  </a:lnTo>
                  <a:lnTo>
                    <a:pt x="2189" y="2094"/>
                  </a:lnTo>
                  <a:lnTo>
                    <a:pt x="2186" y="2108"/>
                  </a:lnTo>
                  <a:lnTo>
                    <a:pt x="2163" y="2127"/>
                  </a:lnTo>
                  <a:lnTo>
                    <a:pt x="2156" y="2143"/>
                  </a:lnTo>
                  <a:lnTo>
                    <a:pt x="2147" y="2159"/>
                  </a:lnTo>
                  <a:lnTo>
                    <a:pt x="2130" y="2174"/>
                  </a:lnTo>
                  <a:lnTo>
                    <a:pt x="2109" y="2187"/>
                  </a:lnTo>
                  <a:lnTo>
                    <a:pt x="2083" y="2194"/>
                  </a:lnTo>
                  <a:lnTo>
                    <a:pt x="2057" y="2201"/>
                  </a:lnTo>
                  <a:lnTo>
                    <a:pt x="2030" y="2206"/>
                  </a:lnTo>
                  <a:lnTo>
                    <a:pt x="2006" y="2211"/>
                  </a:lnTo>
                  <a:lnTo>
                    <a:pt x="2001" y="2208"/>
                  </a:lnTo>
                  <a:lnTo>
                    <a:pt x="1997" y="2204"/>
                  </a:lnTo>
                  <a:lnTo>
                    <a:pt x="1994" y="2202"/>
                  </a:lnTo>
                  <a:lnTo>
                    <a:pt x="1990" y="2197"/>
                  </a:lnTo>
                  <a:lnTo>
                    <a:pt x="1987" y="2194"/>
                  </a:lnTo>
                  <a:lnTo>
                    <a:pt x="1985" y="2185"/>
                  </a:lnTo>
                  <a:lnTo>
                    <a:pt x="1985" y="2174"/>
                  </a:lnTo>
                  <a:lnTo>
                    <a:pt x="1985" y="2162"/>
                  </a:lnTo>
                  <a:lnTo>
                    <a:pt x="1983" y="2150"/>
                  </a:lnTo>
                  <a:lnTo>
                    <a:pt x="1973" y="2133"/>
                  </a:lnTo>
                  <a:lnTo>
                    <a:pt x="1959" y="2117"/>
                  </a:lnTo>
                  <a:lnTo>
                    <a:pt x="1945" y="2099"/>
                  </a:lnTo>
                  <a:lnTo>
                    <a:pt x="1936" y="2082"/>
                  </a:lnTo>
                  <a:lnTo>
                    <a:pt x="1940" y="2070"/>
                  </a:lnTo>
                  <a:lnTo>
                    <a:pt x="1940" y="2068"/>
                  </a:lnTo>
                  <a:lnTo>
                    <a:pt x="1936" y="2064"/>
                  </a:lnTo>
                  <a:lnTo>
                    <a:pt x="1933" y="2063"/>
                  </a:lnTo>
                  <a:lnTo>
                    <a:pt x="1931" y="2059"/>
                  </a:lnTo>
                  <a:lnTo>
                    <a:pt x="1929" y="2059"/>
                  </a:lnTo>
                  <a:lnTo>
                    <a:pt x="1927" y="2054"/>
                  </a:lnTo>
                  <a:lnTo>
                    <a:pt x="1929" y="2049"/>
                  </a:lnTo>
                  <a:lnTo>
                    <a:pt x="1929" y="2045"/>
                  </a:lnTo>
                  <a:lnTo>
                    <a:pt x="1931" y="2042"/>
                  </a:lnTo>
                  <a:lnTo>
                    <a:pt x="1933" y="2038"/>
                  </a:lnTo>
                  <a:lnTo>
                    <a:pt x="1926" y="2035"/>
                  </a:lnTo>
                  <a:lnTo>
                    <a:pt x="1926" y="2031"/>
                  </a:lnTo>
                  <a:lnTo>
                    <a:pt x="1926" y="2028"/>
                  </a:lnTo>
                  <a:lnTo>
                    <a:pt x="1927" y="2023"/>
                  </a:lnTo>
                  <a:lnTo>
                    <a:pt x="1929" y="2019"/>
                  </a:lnTo>
                  <a:lnTo>
                    <a:pt x="1929" y="2014"/>
                  </a:lnTo>
                  <a:lnTo>
                    <a:pt x="1929" y="2009"/>
                  </a:lnTo>
                  <a:lnTo>
                    <a:pt x="1922" y="1995"/>
                  </a:lnTo>
                  <a:lnTo>
                    <a:pt x="1912" y="1979"/>
                  </a:lnTo>
                  <a:lnTo>
                    <a:pt x="1901" y="1965"/>
                  </a:lnTo>
                  <a:lnTo>
                    <a:pt x="1894" y="1951"/>
                  </a:lnTo>
                  <a:lnTo>
                    <a:pt x="1892" y="1934"/>
                  </a:lnTo>
                  <a:lnTo>
                    <a:pt x="1896" y="1914"/>
                  </a:lnTo>
                  <a:lnTo>
                    <a:pt x="1903" y="1897"/>
                  </a:lnTo>
                  <a:lnTo>
                    <a:pt x="1913" y="1878"/>
                  </a:lnTo>
                  <a:lnTo>
                    <a:pt x="1920" y="1862"/>
                  </a:lnTo>
                  <a:lnTo>
                    <a:pt x="1926" y="1848"/>
                  </a:lnTo>
                  <a:lnTo>
                    <a:pt x="1919" y="1834"/>
                  </a:lnTo>
                  <a:lnTo>
                    <a:pt x="1917" y="1822"/>
                  </a:lnTo>
                  <a:lnTo>
                    <a:pt x="1917" y="1810"/>
                  </a:lnTo>
                  <a:lnTo>
                    <a:pt x="1913" y="1794"/>
                  </a:lnTo>
                  <a:lnTo>
                    <a:pt x="1903" y="1773"/>
                  </a:lnTo>
                  <a:lnTo>
                    <a:pt x="1887" y="1752"/>
                  </a:lnTo>
                  <a:lnTo>
                    <a:pt x="1872" y="1733"/>
                  </a:lnTo>
                  <a:lnTo>
                    <a:pt x="1856" y="1717"/>
                  </a:lnTo>
                  <a:lnTo>
                    <a:pt x="1861" y="1696"/>
                  </a:lnTo>
                  <a:lnTo>
                    <a:pt x="1866" y="1677"/>
                  </a:lnTo>
                  <a:lnTo>
                    <a:pt x="1872" y="1656"/>
                  </a:lnTo>
                  <a:lnTo>
                    <a:pt x="1866" y="1653"/>
                  </a:lnTo>
                  <a:lnTo>
                    <a:pt x="1863" y="1651"/>
                  </a:lnTo>
                  <a:lnTo>
                    <a:pt x="1859" y="1647"/>
                  </a:lnTo>
                  <a:lnTo>
                    <a:pt x="1856" y="1646"/>
                  </a:lnTo>
                  <a:lnTo>
                    <a:pt x="1851" y="1646"/>
                  </a:lnTo>
                  <a:lnTo>
                    <a:pt x="1844" y="1644"/>
                  </a:lnTo>
                  <a:lnTo>
                    <a:pt x="1840" y="1647"/>
                  </a:lnTo>
                  <a:lnTo>
                    <a:pt x="1838" y="1649"/>
                  </a:lnTo>
                  <a:lnTo>
                    <a:pt x="1833" y="1651"/>
                  </a:lnTo>
                  <a:lnTo>
                    <a:pt x="1828" y="1651"/>
                  </a:lnTo>
                  <a:lnTo>
                    <a:pt x="1821" y="1651"/>
                  </a:lnTo>
                  <a:lnTo>
                    <a:pt x="1802" y="1621"/>
                  </a:lnTo>
                  <a:lnTo>
                    <a:pt x="1789" y="1619"/>
                  </a:lnTo>
                  <a:lnTo>
                    <a:pt x="1777" y="1618"/>
                  </a:lnTo>
                  <a:lnTo>
                    <a:pt x="1763" y="1616"/>
                  </a:lnTo>
                  <a:lnTo>
                    <a:pt x="1746" y="1623"/>
                  </a:lnTo>
                  <a:lnTo>
                    <a:pt x="1728" y="1630"/>
                  </a:lnTo>
                  <a:lnTo>
                    <a:pt x="1714" y="1635"/>
                  </a:lnTo>
                  <a:lnTo>
                    <a:pt x="1680" y="1628"/>
                  </a:lnTo>
                  <a:lnTo>
                    <a:pt x="1676" y="1640"/>
                  </a:lnTo>
                  <a:lnTo>
                    <a:pt x="1664" y="1640"/>
                  </a:lnTo>
                  <a:lnTo>
                    <a:pt x="1653" y="1637"/>
                  </a:lnTo>
                  <a:lnTo>
                    <a:pt x="1645" y="1635"/>
                  </a:lnTo>
                  <a:lnTo>
                    <a:pt x="1641" y="1637"/>
                  </a:lnTo>
                  <a:lnTo>
                    <a:pt x="1638" y="1640"/>
                  </a:lnTo>
                  <a:lnTo>
                    <a:pt x="1632" y="1642"/>
                  </a:lnTo>
                  <a:lnTo>
                    <a:pt x="1625" y="1644"/>
                  </a:lnTo>
                  <a:lnTo>
                    <a:pt x="1615" y="1632"/>
                  </a:lnTo>
                  <a:lnTo>
                    <a:pt x="1601" y="1625"/>
                  </a:lnTo>
                  <a:lnTo>
                    <a:pt x="1587" y="1618"/>
                  </a:lnTo>
                  <a:lnTo>
                    <a:pt x="1573" y="1611"/>
                  </a:lnTo>
                  <a:lnTo>
                    <a:pt x="1561" y="1602"/>
                  </a:lnTo>
                  <a:lnTo>
                    <a:pt x="1552" y="1579"/>
                  </a:lnTo>
                  <a:lnTo>
                    <a:pt x="1542" y="1567"/>
                  </a:lnTo>
                  <a:lnTo>
                    <a:pt x="1526" y="1555"/>
                  </a:lnTo>
                  <a:lnTo>
                    <a:pt x="1512" y="1543"/>
                  </a:lnTo>
                  <a:lnTo>
                    <a:pt x="1503" y="1532"/>
                  </a:lnTo>
                  <a:lnTo>
                    <a:pt x="1503" y="1509"/>
                  </a:lnTo>
                  <a:lnTo>
                    <a:pt x="1500" y="1499"/>
                  </a:lnTo>
                  <a:lnTo>
                    <a:pt x="1501" y="1483"/>
                  </a:lnTo>
                  <a:lnTo>
                    <a:pt x="1505" y="1469"/>
                  </a:lnTo>
                  <a:lnTo>
                    <a:pt x="1508" y="1457"/>
                  </a:lnTo>
                  <a:lnTo>
                    <a:pt x="1510" y="1448"/>
                  </a:lnTo>
                  <a:lnTo>
                    <a:pt x="1510" y="1434"/>
                  </a:lnTo>
                  <a:lnTo>
                    <a:pt x="1507" y="1426"/>
                  </a:lnTo>
                  <a:lnTo>
                    <a:pt x="1501" y="1417"/>
                  </a:lnTo>
                  <a:lnTo>
                    <a:pt x="1498" y="1410"/>
                  </a:lnTo>
                  <a:lnTo>
                    <a:pt x="1498" y="1399"/>
                  </a:lnTo>
                  <a:lnTo>
                    <a:pt x="1501" y="1385"/>
                  </a:lnTo>
                  <a:lnTo>
                    <a:pt x="1508" y="1370"/>
                  </a:lnTo>
                  <a:lnTo>
                    <a:pt x="1515" y="1352"/>
                  </a:lnTo>
                  <a:lnTo>
                    <a:pt x="1522" y="1337"/>
                  </a:lnTo>
                  <a:lnTo>
                    <a:pt x="1529" y="1324"/>
                  </a:lnTo>
                  <a:lnTo>
                    <a:pt x="1533" y="1317"/>
                  </a:lnTo>
                  <a:lnTo>
                    <a:pt x="1545" y="1307"/>
                  </a:lnTo>
                  <a:lnTo>
                    <a:pt x="1559" y="1298"/>
                  </a:lnTo>
                  <a:lnTo>
                    <a:pt x="1573" y="1291"/>
                  </a:lnTo>
                  <a:lnTo>
                    <a:pt x="1587" y="1282"/>
                  </a:lnTo>
                  <a:lnTo>
                    <a:pt x="1590" y="1274"/>
                  </a:lnTo>
                  <a:lnTo>
                    <a:pt x="1590" y="1263"/>
                  </a:lnTo>
                  <a:lnTo>
                    <a:pt x="1589" y="1251"/>
                  </a:lnTo>
                  <a:lnTo>
                    <a:pt x="1590" y="1241"/>
                  </a:lnTo>
                  <a:lnTo>
                    <a:pt x="1599" y="1227"/>
                  </a:lnTo>
                  <a:lnTo>
                    <a:pt x="1611" y="1216"/>
                  </a:lnTo>
                  <a:lnTo>
                    <a:pt x="1624" y="1206"/>
                  </a:lnTo>
                  <a:lnTo>
                    <a:pt x="1636" y="1195"/>
                  </a:lnTo>
                  <a:lnTo>
                    <a:pt x="1646" y="1183"/>
                  </a:lnTo>
                  <a:lnTo>
                    <a:pt x="1652" y="1167"/>
                  </a:lnTo>
                  <a:lnTo>
                    <a:pt x="1652" y="1166"/>
                  </a:lnTo>
                  <a:lnTo>
                    <a:pt x="1650" y="1166"/>
                  </a:lnTo>
                  <a:lnTo>
                    <a:pt x="1650" y="1164"/>
                  </a:lnTo>
                  <a:lnTo>
                    <a:pt x="1650" y="1162"/>
                  </a:lnTo>
                  <a:lnTo>
                    <a:pt x="1648" y="1160"/>
                  </a:lnTo>
                  <a:lnTo>
                    <a:pt x="1645" y="1159"/>
                  </a:lnTo>
                  <a:lnTo>
                    <a:pt x="1641" y="1157"/>
                  </a:lnTo>
                  <a:lnTo>
                    <a:pt x="1638" y="1157"/>
                  </a:lnTo>
                  <a:lnTo>
                    <a:pt x="1632" y="1155"/>
                  </a:lnTo>
                  <a:lnTo>
                    <a:pt x="1629" y="1159"/>
                  </a:lnTo>
                  <a:lnTo>
                    <a:pt x="1625" y="1159"/>
                  </a:lnTo>
                  <a:lnTo>
                    <a:pt x="1620" y="1160"/>
                  </a:lnTo>
                  <a:lnTo>
                    <a:pt x="1613" y="1160"/>
                  </a:lnTo>
                  <a:lnTo>
                    <a:pt x="1613" y="1155"/>
                  </a:lnTo>
                  <a:lnTo>
                    <a:pt x="1610" y="1155"/>
                  </a:lnTo>
                  <a:lnTo>
                    <a:pt x="1610" y="1141"/>
                  </a:lnTo>
                  <a:lnTo>
                    <a:pt x="1608" y="1122"/>
                  </a:lnTo>
                  <a:lnTo>
                    <a:pt x="1606" y="1099"/>
                  </a:lnTo>
                  <a:lnTo>
                    <a:pt x="1606" y="1077"/>
                  </a:lnTo>
                  <a:lnTo>
                    <a:pt x="1606" y="1057"/>
                  </a:lnTo>
                  <a:lnTo>
                    <a:pt x="1610" y="1045"/>
                  </a:lnTo>
                  <a:lnTo>
                    <a:pt x="1611" y="1040"/>
                  </a:lnTo>
                  <a:lnTo>
                    <a:pt x="1613" y="1036"/>
                  </a:lnTo>
                  <a:lnTo>
                    <a:pt x="1615" y="1035"/>
                  </a:lnTo>
                  <a:lnTo>
                    <a:pt x="1617" y="1035"/>
                  </a:lnTo>
                  <a:lnTo>
                    <a:pt x="1620" y="1035"/>
                  </a:lnTo>
                  <a:lnTo>
                    <a:pt x="1624" y="1033"/>
                  </a:lnTo>
                  <a:lnTo>
                    <a:pt x="1629" y="1033"/>
                  </a:lnTo>
                  <a:lnTo>
                    <a:pt x="1643" y="1038"/>
                  </a:lnTo>
                  <a:lnTo>
                    <a:pt x="1659" y="1042"/>
                  </a:lnTo>
                  <a:lnTo>
                    <a:pt x="1676" y="1042"/>
                  </a:lnTo>
                  <a:lnTo>
                    <a:pt x="1693" y="1038"/>
                  </a:lnTo>
                  <a:lnTo>
                    <a:pt x="1706" y="1033"/>
                  </a:lnTo>
                  <a:lnTo>
                    <a:pt x="1707" y="1031"/>
                  </a:lnTo>
                  <a:lnTo>
                    <a:pt x="1707" y="1029"/>
                  </a:lnTo>
                  <a:lnTo>
                    <a:pt x="1709" y="1029"/>
                  </a:lnTo>
                  <a:lnTo>
                    <a:pt x="1709" y="1028"/>
                  </a:lnTo>
                  <a:lnTo>
                    <a:pt x="1709" y="1026"/>
                  </a:lnTo>
                  <a:lnTo>
                    <a:pt x="1713" y="1012"/>
                  </a:lnTo>
                  <a:lnTo>
                    <a:pt x="1713" y="996"/>
                  </a:lnTo>
                  <a:lnTo>
                    <a:pt x="1711" y="981"/>
                  </a:lnTo>
                  <a:lnTo>
                    <a:pt x="1709" y="963"/>
                  </a:lnTo>
                  <a:lnTo>
                    <a:pt x="1697" y="960"/>
                  </a:lnTo>
                  <a:lnTo>
                    <a:pt x="1685" y="956"/>
                  </a:lnTo>
                  <a:lnTo>
                    <a:pt x="1673" y="949"/>
                  </a:lnTo>
                  <a:lnTo>
                    <a:pt x="1664" y="940"/>
                  </a:lnTo>
                  <a:lnTo>
                    <a:pt x="1667" y="939"/>
                  </a:lnTo>
                  <a:lnTo>
                    <a:pt x="1671" y="937"/>
                  </a:lnTo>
                  <a:lnTo>
                    <a:pt x="1673" y="935"/>
                  </a:lnTo>
                  <a:lnTo>
                    <a:pt x="1676" y="935"/>
                  </a:lnTo>
                  <a:lnTo>
                    <a:pt x="1680" y="933"/>
                  </a:lnTo>
                  <a:lnTo>
                    <a:pt x="1686" y="933"/>
                  </a:lnTo>
                  <a:lnTo>
                    <a:pt x="1690" y="932"/>
                  </a:lnTo>
                  <a:lnTo>
                    <a:pt x="1695" y="930"/>
                  </a:lnTo>
                  <a:lnTo>
                    <a:pt x="1700" y="930"/>
                  </a:lnTo>
                  <a:lnTo>
                    <a:pt x="1706" y="930"/>
                  </a:lnTo>
                  <a:lnTo>
                    <a:pt x="1706" y="911"/>
                  </a:lnTo>
                  <a:lnTo>
                    <a:pt x="1711" y="911"/>
                  </a:lnTo>
                  <a:lnTo>
                    <a:pt x="1716" y="912"/>
                  </a:lnTo>
                  <a:lnTo>
                    <a:pt x="1718" y="914"/>
                  </a:lnTo>
                  <a:lnTo>
                    <a:pt x="1721" y="914"/>
                  </a:lnTo>
                  <a:lnTo>
                    <a:pt x="1725" y="916"/>
                  </a:lnTo>
                  <a:lnTo>
                    <a:pt x="1728" y="918"/>
                  </a:lnTo>
                  <a:lnTo>
                    <a:pt x="1732" y="914"/>
                  </a:lnTo>
                  <a:lnTo>
                    <a:pt x="1737" y="912"/>
                  </a:lnTo>
                  <a:lnTo>
                    <a:pt x="1741" y="911"/>
                  </a:lnTo>
                  <a:lnTo>
                    <a:pt x="1746" y="909"/>
                  </a:lnTo>
                  <a:lnTo>
                    <a:pt x="1748" y="907"/>
                  </a:lnTo>
                  <a:lnTo>
                    <a:pt x="1749" y="904"/>
                  </a:lnTo>
                  <a:lnTo>
                    <a:pt x="1749" y="900"/>
                  </a:lnTo>
                  <a:lnTo>
                    <a:pt x="1749" y="897"/>
                  </a:lnTo>
                  <a:lnTo>
                    <a:pt x="1749" y="893"/>
                  </a:lnTo>
                  <a:lnTo>
                    <a:pt x="1751" y="890"/>
                  </a:lnTo>
                  <a:lnTo>
                    <a:pt x="1753" y="886"/>
                  </a:lnTo>
                  <a:lnTo>
                    <a:pt x="1786" y="876"/>
                  </a:lnTo>
                  <a:lnTo>
                    <a:pt x="1793" y="865"/>
                  </a:lnTo>
                  <a:lnTo>
                    <a:pt x="1795" y="855"/>
                  </a:lnTo>
                  <a:lnTo>
                    <a:pt x="1800" y="844"/>
                  </a:lnTo>
                  <a:lnTo>
                    <a:pt x="1810" y="837"/>
                  </a:lnTo>
                  <a:lnTo>
                    <a:pt x="1823" y="832"/>
                  </a:lnTo>
                  <a:lnTo>
                    <a:pt x="1838" y="827"/>
                  </a:lnTo>
                  <a:lnTo>
                    <a:pt x="1852" y="822"/>
                  </a:lnTo>
                  <a:lnTo>
                    <a:pt x="1854" y="820"/>
                  </a:lnTo>
                  <a:lnTo>
                    <a:pt x="1854" y="820"/>
                  </a:lnTo>
                  <a:lnTo>
                    <a:pt x="1854" y="818"/>
                  </a:lnTo>
                  <a:lnTo>
                    <a:pt x="1854" y="816"/>
                  </a:lnTo>
                  <a:lnTo>
                    <a:pt x="1856" y="815"/>
                  </a:lnTo>
                  <a:lnTo>
                    <a:pt x="1849" y="797"/>
                  </a:lnTo>
                  <a:lnTo>
                    <a:pt x="1845" y="776"/>
                  </a:lnTo>
                  <a:lnTo>
                    <a:pt x="1845" y="757"/>
                  </a:lnTo>
                  <a:lnTo>
                    <a:pt x="1844" y="741"/>
                  </a:lnTo>
                  <a:lnTo>
                    <a:pt x="1859" y="740"/>
                  </a:lnTo>
                  <a:lnTo>
                    <a:pt x="1870" y="736"/>
                  </a:lnTo>
                  <a:lnTo>
                    <a:pt x="1882" y="733"/>
                  </a:lnTo>
                  <a:lnTo>
                    <a:pt x="1882" y="741"/>
                  </a:lnTo>
                  <a:lnTo>
                    <a:pt x="1880" y="748"/>
                  </a:lnTo>
                  <a:lnTo>
                    <a:pt x="1878" y="761"/>
                  </a:lnTo>
                  <a:lnTo>
                    <a:pt x="1877" y="778"/>
                  </a:lnTo>
                  <a:lnTo>
                    <a:pt x="1875" y="794"/>
                  </a:lnTo>
                  <a:lnTo>
                    <a:pt x="1875" y="806"/>
                  </a:lnTo>
                  <a:lnTo>
                    <a:pt x="1880" y="809"/>
                  </a:lnTo>
                  <a:lnTo>
                    <a:pt x="1884" y="811"/>
                  </a:lnTo>
                  <a:lnTo>
                    <a:pt x="1885" y="813"/>
                  </a:lnTo>
                  <a:lnTo>
                    <a:pt x="1889" y="815"/>
                  </a:lnTo>
                  <a:lnTo>
                    <a:pt x="1894" y="818"/>
                  </a:lnTo>
                  <a:lnTo>
                    <a:pt x="1905" y="813"/>
                  </a:lnTo>
                  <a:lnTo>
                    <a:pt x="1912" y="813"/>
                  </a:lnTo>
                  <a:lnTo>
                    <a:pt x="1917" y="816"/>
                  </a:lnTo>
                  <a:lnTo>
                    <a:pt x="1924" y="822"/>
                  </a:lnTo>
                  <a:lnTo>
                    <a:pt x="1933" y="822"/>
                  </a:lnTo>
                  <a:lnTo>
                    <a:pt x="1943" y="818"/>
                  </a:lnTo>
                  <a:lnTo>
                    <a:pt x="1952" y="813"/>
                  </a:lnTo>
                  <a:lnTo>
                    <a:pt x="1957" y="808"/>
                  </a:lnTo>
                  <a:lnTo>
                    <a:pt x="1964" y="804"/>
                  </a:lnTo>
                  <a:lnTo>
                    <a:pt x="1973" y="801"/>
                  </a:lnTo>
                  <a:lnTo>
                    <a:pt x="1987" y="802"/>
                  </a:lnTo>
                  <a:lnTo>
                    <a:pt x="2006" y="806"/>
                  </a:lnTo>
                  <a:lnTo>
                    <a:pt x="2008" y="801"/>
                  </a:lnTo>
                  <a:lnTo>
                    <a:pt x="2009" y="799"/>
                  </a:lnTo>
                  <a:lnTo>
                    <a:pt x="2013" y="795"/>
                  </a:lnTo>
                  <a:lnTo>
                    <a:pt x="2016" y="794"/>
                  </a:lnTo>
                  <a:lnTo>
                    <a:pt x="2020" y="794"/>
                  </a:lnTo>
                  <a:lnTo>
                    <a:pt x="2025" y="792"/>
                  </a:lnTo>
                  <a:lnTo>
                    <a:pt x="2025" y="762"/>
                  </a:lnTo>
                  <a:lnTo>
                    <a:pt x="2029" y="738"/>
                  </a:lnTo>
                  <a:lnTo>
                    <a:pt x="2032" y="734"/>
                  </a:lnTo>
                  <a:lnTo>
                    <a:pt x="2036" y="733"/>
                  </a:lnTo>
                  <a:lnTo>
                    <a:pt x="2039" y="729"/>
                  </a:lnTo>
                  <a:lnTo>
                    <a:pt x="2043" y="727"/>
                  </a:lnTo>
                  <a:lnTo>
                    <a:pt x="2048" y="726"/>
                  </a:lnTo>
                  <a:lnTo>
                    <a:pt x="2048" y="729"/>
                  </a:lnTo>
                  <a:lnTo>
                    <a:pt x="2051" y="733"/>
                  </a:lnTo>
                  <a:lnTo>
                    <a:pt x="2053" y="736"/>
                  </a:lnTo>
                  <a:lnTo>
                    <a:pt x="2055" y="740"/>
                  </a:lnTo>
                  <a:lnTo>
                    <a:pt x="2057" y="741"/>
                  </a:lnTo>
                  <a:lnTo>
                    <a:pt x="2062" y="743"/>
                  </a:lnTo>
                  <a:lnTo>
                    <a:pt x="2067" y="745"/>
                  </a:lnTo>
                  <a:lnTo>
                    <a:pt x="2065" y="729"/>
                  </a:lnTo>
                  <a:lnTo>
                    <a:pt x="2064" y="719"/>
                  </a:lnTo>
                  <a:lnTo>
                    <a:pt x="2060" y="712"/>
                  </a:lnTo>
                  <a:lnTo>
                    <a:pt x="2058" y="703"/>
                  </a:lnTo>
                  <a:lnTo>
                    <a:pt x="2055" y="687"/>
                  </a:lnTo>
                  <a:lnTo>
                    <a:pt x="2064" y="686"/>
                  </a:lnTo>
                  <a:lnTo>
                    <a:pt x="2070" y="682"/>
                  </a:lnTo>
                  <a:lnTo>
                    <a:pt x="2076" y="679"/>
                  </a:lnTo>
                  <a:lnTo>
                    <a:pt x="2083" y="675"/>
                  </a:lnTo>
                  <a:lnTo>
                    <a:pt x="2095" y="675"/>
                  </a:lnTo>
                  <a:lnTo>
                    <a:pt x="2107" y="677"/>
                  </a:lnTo>
                  <a:lnTo>
                    <a:pt x="2116" y="679"/>
                  </a:lnTo>
                  <a:lnTo>
                    <a:pt x="2125" y="675"/>
                  </a:lnTo>
                  <a:lnTo>
                    <a:pt x="2132" y="665"/>
                  </a:lnTo>
                  <a:lnTo>
                    <a:pt x="2126" y="663"/>
                  </a:lnTo>
                  <a:lnTo>
                    <a:pt x="2121" y="661"/>
                  </a:lnTo>
                  <a:lnTo>
                    <a:pt x="2118" y="659"/>
                  </a:lnTo>
                  <a:lnTo>
                    <a:pt x="2112" y="658"/>
                  </a:lnTo>
                  <a:lnTo>
                    <a:pt x="2105" y="658"/>
                  </a:lnTo>
                  <a:lnTo>
                    <a:pt x="2088" y="666"/>
                  </a:lnTo>
                  <a:lnTo>
                    <a:pt x="2069" y="672"/>
                  </a:lnTo>
                  <a:lnTo>
                    <a:pt x="2048" y="675"/>
                  </a:lnTo>
                  <a:lnTo>
                    <a:pt x="2044" y="666"/>
                  </a:lnTo>
                  <a:lnTo>
                    <a:pt x="2039" y="659"/>
                  </a:lnTo>
                  <a:lnTo>
                    <a:pt x="2034" y="652"/>
                  </a:lnTo>
                  <a:lnTo>
                    <a:pt x="2030" y="644"/>
                  </a:lnTo>
                  <a:lnTo>
                    <a:pt x="2029" y="630"/>
                  </a:lnTo>
                  <a:lnTo>
                    <a:pt x="2030" y="619"/>
                  </a:lnTo>
                  <a:lnTo>
                    <a:pt x="2029" y="607"/>
                  </a:lnTo>
                  <a:lnTo>
                    <a:pt x="2027" y="593"/>
                  </a:lnTo>
                  <a:lnTo>
                    <a:pt x="2029" y="581"/>
                  </a:lnTo>
                  <a:lnTo>
                    <a:pt x="2037" y="563"/>
                  </a:lnTo>
                  <a:lnTo>
                    <a:pt x="2051" y="551"/>
                  </a:lnTo>
                  <a:lnTo>
                    <a:pt x="2065" y="537"/>
                  </a:lnTo>
                  <a:lnTo>
                    <a:pt x="2077" y="523"/>
                  </a:lnTo>
                  <a:lnTo>
                    <a:pt x="2086" y="507"/>
                  </a:lnTo>
                  <a:lnTo>
                    <a:pt x="2081" y="502"/>
                  </a:lnTo>
                  <a:lnTo>
                    <a:pt x="2076" y="497"/>
                  </a:lnTo>
                  <a:lnTo>
                    <a:pt x="2070" y="492"/>
                  </a:lnTo>
                  <a:lnTo>
                    <a:pt x="2057" y="494"/>
                  </a:lnTo>
                  <a:lnTo>
                    <a:pt x="2041" y="495"/>
                  </a:lnTo>
                  <a:lnTo>
                    <a:pt x="2036" y="520"/>
                  </a:lnTo>
                  <a:lnTo>
                    <a:pt x="2027" y="539"/>
                  </a:lnTo>
                  <a:lnTo>
                    <a:pt x="2015" y="555"/>
                  </a:lnTo>
                  <a:lnTo>
                    <a:pt x="2001" y="570"/>
                  </a:lnTo>
                  <a:lnTo>
                    <a:pt x="1988" y="588"/>
                  </a:lnTo>
                  <a:lnTo>
                    <a:pt x="1980" y="609"/>
                  </a:lnTo>
                  <a:lnTo>
                    <a:pt x="1974" y="633"/>
                  </a:lnTo>
                  <a:lnTo>
                    <a:pt x="1985" y="642"/>
                  </a:lnTo>
                  <a:lnTo>
                    <a:pt x="1995" y="652"/>
                  </a:lnTo>
                  <a:lnTo>
                    <a:pt x="2002" y="665"/>
                  </a:lnTo>
                  <a:lnTo>
                    <a:pt x="2006" y="680"/>
                  </a:lnTo>
                  <a:lnTo>
                    <a:pt x="2001" y="682"/>
                  </a:lnTo>
                  <a:lnTo>
                    <a:pt x="1999" y="684"/>
                  </a:lnTo>
                  <a:lnTo>
                    <a:pt x="1997" y="686"/>
                  </a:lnTo>
                  <a:lnTo>
                    <a:pt x="1997" y="686"/>
                  </a:lnTo>
                  <a:lnTo>
                    <a:pt x="1997" y="687"/>
                  </a:lnTo>
                  <a:lnTo>
                    <a:pt x="1995" y="689"/>
                  </a:lnTo>
                  <a:lnTo>
                    <a:pt x="1995" y="693"/>
                  </a:lnTo>
                  <a:lnTo>
                    <a:pt x="1994" y="694"/>
                  </a:lnTo>
                  <a:lnTo>
                    <a:pt x="1971" y="703"/>
                  </a:lnTo>
                  <a:lnTo>
                    <a:pt x="1968" y="724"/>
                  </a:lnTo>
                  <a:lnTo>
                    <a:pt x="1961" y="740"/>
                  </a:lnTo>
                  <a:lnTo>
                    <a:pt x="1954" y="752"/>
                  </a:lnTo>
                  <a:lnTo>
                    <a:pt x="1943" y="762"/>
                  </a:lnTo>
                  <a:lnTo>
                    <a:pt x="1934" y="773"/>
                  </a:lnTo>
                  <a:lnTo>
                    <a:pt x="1926" y="787"/>
                  </a:lnTo>
                  <a:lnTo>
                    <a:pt x="1920" y="787"/>
                  </a:lnTo>
                  <a:lnTo>
                    <a:pt x="1920" y="783"/>
                  </a:lnTo>
                  <a:lnTo>
                    <a:pt x="1906" y="764"/>
                  </a:lnTo>
                  <a:lnTo>
                    <a:pt x="1898" y="743"/>
                  </a:lnTo>
                  <a:lnTo>
                    <a:pt x="1892" y="720"/>
                  </a:lnTo>
                  <a:lnTo>
                    <a:pt x="1882" y="694"/>
                  </a:lnTo>
                  <a:lnTo>
                    <a:pt x="1868" y="701"/>
                  </a:lnTo>
                  <a:lnTo>
                    <a:pt x="1859" y="710"/>
                  </a:lnTo>
                  <a:lnTo>
                    <a:pt x="1849" y="717"/>
                  </a:lnTo>
                  <a:lnTo>
                    <a:pt x="1838" y="722"/>
                  </a:lnTo>
                  <a:lnTo>
                    <a:pt x="1821" y="726"/>
                  </a:lnTo>
                  <a:lnTo>
                    <a:pt x="1819" y="724"/>
                  </a:lnTo>
                  <a:lnTo>
                    <a:pt x="1817" y="724"/>
                  </a:lnTo>
                  <a:lnTo>
                    <a:pt x="1816" y="724"/>
                  </a:lnTo>
                  <a:lnTo>
                    <a:pt x="1814" y="722"/>
                  </a:lnTo>
                  <a:lnTo>
                    <a:pt x="1810" y="722"/>
                  </a:lnTo>
                  <a:lnTo>
                    <a:pt x="1809" y="701"/>
                  </a:lnTo>
                  <a:lnTo>
                    <a:pt x="1807" y="684"/>
                  </a:lnTo>
                  <a:lnTo>
                    <a:pt x="1803" y="670"/>
                  </a:lnTo>
                  <a:lnTo>
                    <a:pt x="1800" y="654"/>
                  </a:lnTo>
                  <a:lnTo>
                    <a:pt x="1798" y="633"/>
                  </a:lnTo>
                  <a:lnTo>
                    <a:pt x="1807" y="624"/>
                  </a:lnTo>
                  <a:lnTo>
                    <a:pt x="1810" y="616"/>
                  </a:lnTo>
                  <a:lnTo>
                    <a:pt x="1812" y="605"/>
                  </a:lnTo>
                  <a:lnTo>
                    <a:pt x="1817" y="591"/>
                  </a:lnTo>
                  <a:lnTo>
                    <a:pt x="1821" y="588"/>
                  </a:lnTo>
                  <a:lnTo>
                    <a:pt x="1826" y="583"/>
                  </a:lnTo>
                  <a:lnTo>
                    <a:pt x="1831" y="577"/>
                  </a:lnTo>
                  <a:lnTo>
                    <a:pt x="1837" y="572"/>
                  </a:lnTo>
                  <a:lnTo>
                    <a:pt x="1840" y="574"/>
                  </a:lnTo>
                  <a:lnTo>
                    <a:pt x="1842" y="576"/>
                  </a:lnTo>
                  <a:lnTo>
                    <a:pt x="1844" y="577"/>
                  </a:lnTo>
                  <a:lnTo>
                    <a:pt x="1845" y="579"/>
                  </a:lnTo>
                  <a:lnTo>
                    <a:pt x="1845" y="579"/>
                  </a:lnTo>
                  <a:lnTo>
                    <a:pt x="1849" y="576"/>
                  </a:lnTo>
                  <a:lnTo>
                    <a:pt x="1851" y="572"/>
                  </a:lnTo>
                  <a:lnTo>
                    <a:pt x="1852" y="569"/>
                  </a:lnTo>
                  <a:lnTo>
                    <a:pt x="1854" y="563"/>
                  </a:lnTo>
                  <a:lnTo>
                    <a:pt x="1856" y="560"/>
                  </a:lnTo>
                  <a:lnTo>
                    <a:pt x="1868" y="553"/>
                  </a:lnTo>
                  <a:lnTo>
                    <a:pt x="1878" y="549"/>
                  </a:lnTo>
                  <a:lnTo>
                    <a:pt x="1887" y="541"/>
                  </a:lnTo>
                  <a:lnTo>
                    <a:pt x="1884" y="539"/>
                  </a:lnTo>
                  <a:lnTo>
                    <a:pt x="1882" y="539"/>
                  </a:lnTo>
                  <a:lnTo>
                    <a:pt x="1880" y="539"/>
                  </a:lnTo>
                  <a:lnTo>
                    <a:pt x="1880" y="537"/>
                  </a:lnTo>
                  <a:lnTo>
                    <a:pt x="1880" y="537"/>
                  </a:lnTo>
                  <a:lnTo>
                    <a:pt x="1880" y="534"/>
                  </a:lnTo>
                  <a:lnTo>
                    <a:pt x="1878" y="530"/>
                  </a:lnTo>
                  <a:lnTo>
                    <a:pt x="1891" y="514"/>
                  </a:lnTo>
                  <a:lnTo>
                    <a:pt x="1903" y="495"/>
                  </a:lnTo>
                  <a:lnTo>
                    <a:pt x="1913" y="473"/>
                  </a:lnTo>
                  <a:lnTo>
                    <a:pt x="1924" y="450"/>
                  </a:lnTo>
                  <a:lnTo>
                    <a:pt x="1934" y="427"/>
                  </a:lnTo>
                  <a:lnTo>
                    <a:pt x="1947" y="406"/>
                  </a:lnTo>
                  <a:lnTo>
                    <a:pt x="1959" y="392"/>
                  </a:lnTo>
                  <a:lnTo>
                    <a:pt x="1974" y="384"/>
                  </a:lnTo>
                  <a:lnTo>
                    <a:pt x="1974" y="370"/>
                  </a:lnTo>
                  <a:lnTo>
                    <a:pt x="1990" y="370"/>
                  </a:lnTo>
                  <a:lnTo>
                    <a:pt x="1999" y="354"/>
                  </a:lnTo>
                  <a:lnTo>
                    <a:pt x="2013" y="343"/>
                  </a:lnTo>
                  <a:lnTo>
                    <a:pt x="2032" y="338"/>
                  </a:lnTo>
                  <a:lnTo>
                    <a:pt x="2034" y="340"/>
                  </a:lnTo>
                  <a:lnTo>
                    <a:pt x="2036" y="340"/>
                  </a:lnTo>
                  <a:lnTo>
                    <a:pt x="2036" y="340"/>
                  </a:lnTo>
                  <a:lnTo>
                    <a:pt x="2037" y="340"/>
                  </a:lnTo>
                  <a:lnTo>
                    <a:pt x="2041" y="342"/>
                  </a:lnTo>
                  <a:lnTo>
                    <a:pt x="2041" y="329"/>
                  </a:lnTo>
                  <a:lnTo>
                    <a:pt x="2046" y="329"/>
                  </a:lnTo>
                  <a:lnTo>
                    <a:pt x="2050" y="329"/>
                  </a:lnTo>
                  <a:lnTo>
                    <a:pt x="2053" y="329"/>
                  </a:lnTo>
                  <a:lnTo>
                    <a:pt x="2055" y="329"/>
                  </a:lnTo>
                  <a:lnTo>
                    <a:pt x="2057" y="331"/>
                  </a:lnTo>
                  <a:lnTo>
                    <a:pt x="2058" y="331"/>
                  </a:lnTo>
                  <a:lnTo>
                    <a:pt x="2064" y="335"/>
                  </a:lnTo>
                  <a:lnTo>
                    <a:pt x="2070" y="321"/>
                  </a:lnTo>
                  <a:lnTo>
                    <a:pt x="2081" y="312"/>
                  </a:lnTo>
                  <a:lnTo>
                    <a:pt x="2093" y="309"/>
                  </a:lnTo>
                  <a:lnTo>
                    <a:pt x="2109" y="305"/>
                  </a:lnTo>
                  <a:lnTo>
                    <a:pt x="2125" y="303"/>
                  </a:lnTo>
                  <a:lnTo>
                    <a:pt x="2132" y="310"/>
                  </a:lnTo>
                  <a:lnTo>
                    <a:pt x="2140" y="314"/>
                  </a:lnTo>
                  <a:lnTo>
                    <a:pt x="2147" y="315"/>
                  </a:lnTo>
                  <a:lnTo>
                    <a:pt x="2154" y="317"/>
                  </a:lnTo>
                  <a:lnTo>
                    <a:pt x="2160" y="324"/>
                  </a:lnTo>
                  <a:lnTo>
                    <a:pt x="2163" y="338"/>
                  </a:lnTo>
                  <a:lnTo>
                    <a:pt x="2161" y="340"/>
                  </a:lnTo>
                  <a:lnTo>
                    <a:pt x="2160" y="342"/>
                  </a:lnTo>
                  <a:lnTo>
                    <a:pt x="2158" y="342"/>
                  </a:lnTo>
                  <a:lnTo>
                    <a:pt x="2158" y="343"/>
                  </a:lnTo>
                  <a:lnTo>
                    <a:pt x="2156" y="345"/>
                  </a:lnTo>
                  <a:lnTo>
                    <a:pt x="2156" y="349"/>
                  </a:lnTo>
                  <a:lnTo>
                    <a:pt x="2158" y="352"/>
                  </a:lnTo>
                  <a:lnTo>
                    <a:pt x="2160" y="352"/>
                  </a:lnTo>
                  <a:lnTo>
                    <a:pt x="2161" y="354"/>
                  </a:lnTo>
                  <a:lnTo>
                    <a:pt x="2163" y="357"/>
                  </a:lnTo>
                  <a:lnTo>
                    <a:pt x="2175" y="352"/>
                  </a:lnTo>
                  <a:lnTo>
                    <a:pt x="2182" y="350"/>
                  </a:lnTo>
                  <a:lnTo>
                    <a:pt x="2187" y="350"/>
                  </a:lnTo>
                  <a:lnTo>
                    <a:pt x="2189" y="354"/>
                  </a:lnTo>
                  <a:lnTo>
                    <a:pt x="2191" y="359"/>
                  </a:lnTo>
                  <a:lnTo>
                    <a:pt x="2196" y="364"/>
                  </a:lnTo>
                  <a:lnTo>
                    <a:pt x="2201" y="370"/>
                  </a:lnTo>
                  <a:lnTo>
                    <a:pt x="2233" y="373"/>
                  </a:lnTo>
                  <a:lnTo>
                    <a:pt x="2245" y="380"/>
                  </a:lnTo>
                  <a:lnTo>
                    <a:pt x="2259" y="391"/>
                  </a:lnTo>
                  <a:lnTo>
                    <a:pt x="2273" y="405"/>
                  </a:lnTo>
                  <a:lnTo>
                    <a:pt x="2285" y="420"/>
                  </a:lnTo>
                  <a:lnTo>
                    <a:pt x="2296" y="436"/>
                  </a:lnTo>
                  <a:lnTo>
                    <a:pt x="2299" y="452"/>
                  </a:lnTo>
                  <a:lnTo>
                    <a:pt x="2297" y="467"/>
                  </a:lnTo>
                  <a:lnTo>
                    <a:pt x="2285" y="480"/>
                  </a:lnTo>
                  <a:lnTo>
                    <a:pt x="2269" y="488"/>
                  </a:lnTo>
                  <a:lnTo>
                    <a:pt x="2252" y="488"/>
                  </a:lnTo>
                  <a:lnTo>
                    <a:pt x="2236" y="481"/>
                  </a:lnTo>
                  <a:lnTo>
                    <a:pt x="2222" y="474"/>
                  </a:lnTo>
                  <a:lnTo>
                    <a:pt x="2208" y="469"/>
                  </a:lnTo>
                  <a:lnTo>
                    <a:pt x="2210" y="481"/>
                  </a:lnTo>
                  <a:lnTo>
                    <a:pt x="2212" y="497"/>
                  </a:lnTo>
                  <a:lnTo>
                    <a:pt x="2214" y="514"/>
                  </a:lnTo>
                  <a:lnTo>
                    <a:pt x="2217" y="528"/>
                  </a:lnTo>
                  <a:lnTo>
                    <a:pt x="2221" y="537"/>
                  </a:lnTo>
                  <a:lnTo>
                    <a:pt x="2224" y="542"/>
                  </a:lnTo>
                  <a:lnTo>
                    <a:pt x="2229" y="544"/>
                  </a:lnTo>
                  <a:lnTo>
                    <a:pt x="2233" y="548"/>
                  </a:lnTo>
                  <a:lnTo>
                    <a:pt x="2240" y="549"/>
                  </a:lnTo>
                  <a:lnTo>
                    <a:pt x="2238" y="537"/>
                  </a:lnTo>
                  <a:lnTo>
                    <a:pt x="2236" y="528"/>
                  </a:lnTo>
                  <a:lnTo>
                    <a:pt x="2236" y="518"/>
                  </a:lnTo>
                  <a:lnTo>
                    <a:pt x="2240" y="518"/>
                  </a:lnTo>
                  <a:lnTo>
                    <a:pt x="2240" y="514"/>
                  </a:lnTo>
                  <a:lnTo>
                    <a:pt x="2252" y="521"/>
                  </a:lnTo>
                  <a:lnTo>
                    <a:pt x="2264" y="528"/>
                  </a:lnTo>
                  <a:lnTo>
                    <a:pt x="2278" y="534"/>
                  </a:lnTo>
                  <a:lnTo>
                    <a:pt x="2280" y="530"/>
                  </a:lnTo>
                  <a:lnTo>
                    <a:pt x="2282" y="527"/>
                  </a:lnTo>
                  <a:lnTo>
                    <a:pt x="2283" y="525"/>
                  </a:lnTo>
                  <a:lnTo>
                    <a:pt x="2285" y="520"/>
                  </a:lnTo>
                  <a:lnTo>
                    <a:pt x="2285" y="514"/>
                  </a:lnTo>
                  <a:lnTo>
                    <a:pt x="2283" y="513"/>
                  </a:lnTo>
                  <a:lnTo>
                    <a:pt x="2282" y="511"/>
                  </a:lnTo>
                  <a:lnTo>
                    <a:pt x="2280" y="509"/>
                  </a:lnTo>
                  <a:lnTo>
                    <a:pt x="2280" y="507"/>
                  </a:lnTo>
                  <a:lnTo>
                    <a:pt x="2280" y="504"/>
                  </a:lnTo>
                  <a:lnTo>
                    <a:pt x="2278" y="499"/>
                  </a:lnTo>
                  <a:lnTo>
                    <a:pt x="2294" y="492"/>
                  </a:lnTo>
                  <a:lnTo>
                    <a:pt x="2304" y="481"/>
                  </a:lnTo>
                  <a:lnTo>
                    <a:pt x="2313" y="469"/>
                  </a:lnTo>
                  <a:lnTo>
                    <a:pt x="2318" y="471"/>
                  </a:lnTo>
                  <a:lnTo>
                    <a:pt x="2325" y="473"/>
                  </a:lnTo>
                  <a:lnTo>
                    <a:pt x="2332" y="474"/>
                  </a:lnTo>
                  <a:lnTo>
                    <a:pt x="2339" y="476"/>
                  </a:lnTo>
                  <a:lnTo>
                    <a:pt x="2336" y="438"/>
                  </a:lnTo>
                  <a:lnTo>
                    <a:pt x="2329" y="396"/>
                  </a:lnTo>
                  <a:lnTo>
                    <a:pt x="2358" y="396"/>
                  </a:lnTo>
                  <a:lnTo>
                    <a:pt x="2365" y="403"/>
                  </a:lnTo>
                  <a:lnTo>
                    <a:pt x="2372" y="413"/>
                  </a:lnTo>
                  <a:lnTo>
                    <a:pt x="2378" y="422"/>
                  </a:lnTo>
                  <a:lnTo>
                    <a:pt x="2378" y="431"/>
                  </a:lnTo>
                  <a:lnTo>
                    <a:pt x="2374" y="432"/>
                  </a:lnTo>
                  <a:lnTo>
                    <a:pt x="2372" y="432"/>
                  </a:lnTo>
                  <a:lnTo>
                    <a:pt x="2369" y="434"/>
                  </a:lnTo>
                  <a:lnTo>
                    <a:pt x="2362" y="434"/>
                  </a:lnTo>
                  <a:lnTo>
                    <a:pt x="2362" y="453"/>
                  </a:lnTo>
                  <a:lnTo>
                    <a:pt x="2367" y="455"/>
                  </a:lnTo>
                  <a:lnTo>
                    <a:pt x="2369" y="457"/>
                  </a:lnTo>
                  <a:lnTo>
                    <a:pt x="2372" y="459"/>
                  </a:lnTo>
                  <a:lnTo>
                    <a:pt x="2376" y="460"/>
                  </a:lnTo>
                  <a:lnTo>
                    <a:pt x="2381" y="460"/>
                  </a:lnTo>
                  <a:lnTo>
                    <a:pt x="2383" y="460"/>
                  </a:lnTo>
                  <a:lnTo>
                    <a:pt x="2385" y="459"/>
                  </a:lnTo>
                  <a:lnTo>
                    <a:pt x="2385" y="459"/>
                  </a:lnTo>
                  <a:lnTo>
                    <a:pt x="2386" y="459"/>
                  </a:lnTo>
                  <a:lnTo>
                    <a:pt x="2390" y="457"/>
                  </a:lnTo>
                  <a:lnTo>
                    <a:pt x="2392" y="452"/>
                  </a:lnTo>
                  <a:lnTo>
                    <a:pt x="2392" y="448"/>
                  </a:lnTo>
                  <a:lnTo>
                    <a:pt x="2392" y="443"/>
                  </a:lnTo>
                  <a:lnTo>
                    <a:pt x="2392" y="439"/>
                  </a:lnTo>
                  <a:lnTo>
                    <a:pt x="2390" y="434"/>
                  </a:lnTo>
                  <a:lnTo>
                    <a:pt x="2402" y="418"/>
                  </a:lnTo>
                  <a:lnTo>
                    <a:pt x="2416" y="405"/>
                  </a:lnTo>
                  <a:lnTo>
                    <a:pt x="2428" y="389"/>
                  </a:lnTo>
                  <a:lnTo>
                    <a:pt x="2434" y="387"/>
                  </a:lnTo>
                  <a:lnTo>
                    <a:pt x="2439" y="387"/>
                  </a:lnTo>
                  <a:lnTo>
                    <a:pt x="2441" y="385"/>
                  </a:lnTo>
                  <a:lnTo>
                    <a:pt x="2444" y="387"/>
                  </a:lnTo>
                  <a:lnTo>
                    <a:pt x="2448" y="389"/>
                  </a:lnTo>
                  <a:lnTo>
                    <a:pt x="2449" y="392"/>
                  </a:lnTo>
                  <a:lnTo>
                    <a:pt x="2451" y="396"/>
                  </a:lnTo>
                  <a:lnTo>
                    <a:pt x="2453" y="398"/>
                  </a:lnTo>
                  <a:lnTo>
                    <a:pt x="2454" y="401"/>
                  </a:lnTo>
                  <a:lnTo>
                    <a:pt x="2458" y="403"/>
                  </a:lnTo>
                  <a:lnTo>
                    <a:pt x="2458" y="399"/>
                  </a:lnTo>
                  <a:lnTo>
                    <a:pt x="2461" y="396"/>
                  </a:lnTo>
                  <a:lnTo>
                    <a:pt x="2463" y="392"/>
                  </a:lnTo>
                  <a:lnTo>
                    <a:pt x="2465" y="389"/>
                  </a:lnTo>
                  <a:lnTo>
                    <a:pt x="2465" y="384"/>
                  </a:lnTo>
                  <a:lnTo>
                    <a:pt x="2467" y="377"/>
                  </a:lnTo>
                  <a:lnTo>
                    <a:pt x="2482" y="377"/>
                  </a:lnTo>
                  <a:lnTo>
                    <a:pt x="2496" y="380"/>
                  </a:lnTo>
                  <a:lnTo>
                    <a:pt x="2509" y="384"/>
                  </a:lnTo>
                  <a:lnTo>
                    <a:pt x="2500" y="391"/>
                  </a:lnTo>
                  <a:lnTo>
                    <a:pt x="2491" y="396"/>
                  </a:lnTo>
                  <a:lnTo>
                    <a:pt x="2484" y="401"/>
                  </a:lnTo>
                  <a:lnTo>
                    <a:pt x="2477" y="411"/>
                  </a:lnTo>
                  <a:lnTo>
                    <a:pt x="2486" y="411"/>
                  </a:lnTo>
                  <a:lnTo>
                    <a:pt x="2491" y="406"/>
                  </a:lnTo>
                  <a:lnTo>
                    <a:pt x="2503" y="401"/>
                  </a:lnTo>
                  <a:lnTo>
                    <a:pt x="2516" y="396"/>
                  </a:lnTo>
                  <a:lnTo>
                    <a:pt x="2526" y="392"/>
                  </a:lnTo>
                  <a:lnTo>
                    <a:pt x="2537" y="389"/>
                  </a:lnTo>
                  <a:lnTo>
                    <a:pt x="2540" y="389"/>
                  </a:lnTo>
                  <a:lnTo>
                    <a:pt x="2542" y="391"/>
                  </a:lnTo>
                  <a:lnTo>
                    <a:pt x="2545" y="394"/>
                  </a:lnTo>
                  <a:lnTo>
                    <a:pt x="2547" y="396"/>
                  </a:lnTo>
                  <a:lnTo>
                    <a:pt x="2549" y="398"/>
                  </a:lnTo>
                  <a:lnTo>
                    <a:pt x="2552" y="398"/>
                  </a:lnTo>
                  <a:lnTo>
                    <a:pt x="2559" y="399"/>
                  </a:lnTo>
                  <a:lnTo>
                    <a:pt x="2561" y="396"/>
                  </a:lnTo>
                  <a:lnTo>
                    <a:pt x="2563" y="392"/>
                  </a:lnTo>
                  <a:lnTo>
                    <a:pt x="2564" y="391"/>
                  </a:lnTo>
                  <a:lnTo>
                    <a:pt x="2564" y="387"/>
                  </a:lnTo>
                  <a:lnTo>
                    <a:pt x="2566" y="382"/>
                  </a:lnTo>
                  <a:lnTo>
                    <a:pt x="2566" y="377"/>
                  </a:lnTo>
                  <a:lnTo>
                    <a:pt x="2563" y="373"/>
                  </a:lnTo>
                  <a:lnTo>
                    <a:pt x="2561" y="370"/>
                  </a:lnTo>
                  <a:lnTo>
                    <a:pt x="2559" y="366"/>
                  </a:lnTo>
                  <a:lnTo>
                    <a:pt x="2559" y="361"/>
                  </a:lnTo>
                  <a:lnTo>
                    <a:pt x="2559" y="354"/>
                  </a:lnTo>
                  <a:lnTo>
                    <a:pt x="2564" y="350"/>
                  </a:lnTo>
                  <a:lnTo>
                    <a:pt x="2568" y="347"/>
                  </a:lnTo>
                  <a:lnTo>
                    <a:pt x="2571" y="345"/>
                  </a:lnTo>
                  <a:lnTo>
                    <a:pt x="2578" y="342"/>
                  </a:lnTo>
                  <a:lnTo>
                    <a:pt x="2582" y="343"/>
                  </a:lnTo>
                  <a:lnTo>
                    <a:pt x="2587" y="345"/>
                  </a:lnTo>
                  <a:lnTo>
                    <a:pt x="2594" y="345"/>
                  </a:lnTo>
                  <a:lnTo>
                    <a:pt x="2601" y="345"/>
                  </a:lnTo>
                  <a:lnTo>
                    <a:pt x="2610" y="356"/>
                  </a:lnTo>
                  <a:lnTo>
                    <a:pt x="2622" y="368"/>
                  </a:lnTo>
                  <a:lnTo>
                    <a:pt x="2640" y="380"/>
                  </a:lnTo>
                  <a:lnTo>
                    <a:pt x="2655" y="392"/>
                  </a:lnTo>
                  <a:lnTo>
                    <a:pt x="2669" y="399"/>
                  </a:lnTo>
                  <a:lnTo>
                    <a:pt x="2678" y="403"/>
                  </a:lnTo>
                  <a:lnTo>
                    <a:pt x="2680" y="401"/>
                  </a:lnTo>
                  <a:lnTo>
                    <a:pt x="2680" y="401"/>
                  </a:lnTo>
                  <a:lnTo>
                    <a:pt x="2680" y="399"/>
                  </a:lnTo>
                  <a:lnTo>
                    <a:pt x="2680" y="399"/>
                  </a:lnTo>
                  <a:lnTo>
                    <a:pt x="2681" y="396"/>
                  </a:lnTo>
                  <a:lnTo>
                    <a:pt x="2676" y="391"/>
                  </a:lnTo>
                  <a:lnTo>
                    <a:pt x="2673" y="387"/>
                  </a:lnTo>
                  <a:lnTo>
                    <a:pt x="2671" y="382"/>
                  </a:lnTo>
                  <a:lnTo>
                    <a:pt x="2667" y="377"/>
                  </a:lnTo>
                  <a:lnTo>
                    <a:pt x="2666" y="370"/>
                  </a:lnTo>
                  <a:lnTo>
                    <a:pt x="2650" y="370"/>
                  </a:lnTo>
                  <a:lnTo>
                    <a:pt x="2652" y="349"/>
                  </a:lnTo>
                  <a:lnTo>
                    <a:pt x="2648" y="333"/>
                  </a:lnTo>
                  <a:lnTo>
                    <a:pt x="2646" y="319"/>
                  </a:lnTo>
                  <a:lnTo>
                    <a:pt x="2643" y="300"/>
                  </a:lnTo>
                  <a:lnTo>
                    <a:pt x="2653" y="293"/>
                  </a:lnTo>
                  <a:lnTo>
                    <a:pt x="2660" y="284"/>
                  </a:lnTo>
                  <a:lnTo>
                    <a:pt x="2664" y="274"/>
                  </a:lnTo>
                  <a:lnTo>
                    <a:pt x="2667" y="261"/>
                  </a:lnTo>
                  <a:lnTo>
                    <a:pt x="2671" y="251"/>
                  </a:lnTo>
                  <a:lnTo>
                    <a:pt x="2676" y="240"/>
                  </a:lnTo>
                  <a:lnTo>
                    <a:pt x="2683" y="232"/>
                  </a:lnTo>
                  <a:lnTo>
                    <a:pt x="2692" y="226"/>
                  </a:lnTo>
                  <a:lnTo>
                    <a:pt x="2708" y="225"/>
                  </a:lnTo>
                  <a:lnTo>
                    <a:pt x="2727" y="226"/>
                  </a:lnTo>
                  <a:lnTo>
                    <a:pt x="2732" y="235"/>
                  </a:lnTo>
                  <a:lnTo>
                    <a:pt x="2739" y="242"/>
                  </a:lnTo>
                  <a:lnTo>
                    <a:pt x="2737" y="256"/>
                  </a:lnTo>
                  <a:lnTo>
                    <a:pt x="2734" y="270"/>
                  </a:lnTo>
                  <a:lnTo>
                    <a:pt x="2730" y="282"/>
                  </a:lnTo>
                  <a:lnTo>
                    <a:pt x="2729" y="293"/>
                  </a:lnTo>
                  <a:lnTo>
                    <a:pt x="2727" y="300"/>
                  </a:lnTo>
                  <a:lnTo>
                    <a:pt x="2730" y="309"/>
                  </a:lnTo>
                  <a:lnTo>
                    <a:pt x="2736" y="321"/>
                  </a:lnTo>
                  <a:lnTo>
                    <a:pt x="2739" y="335"/>
                  </a:lnTo>
                  <a:lnTo>
                    <a:pt x="2742" y="345"/>
                  </a:lnTo>
                  <a:lnTo>
                    <a:pt x="2742" y="357"/>
                  </a:lnTo>
                  <a:lnTo>
                    <a:pt x="2739" y="368"/>
                  </a:lnTo>
                  <a:lnTo>
                    <a:pt x="2736" y="377"/>
                  </a:lnTo>
                  <a:lnTo>
                    <a:pt x="2736" y="384"/>
                  </a:lnTo>
                  <a:lnTo>
                    <a:pt x="2737" y="389"/>
                  </a:lnTo>
                  <a:lnTo>
                    <a:pt x="2739" y="392"/>
                  </a:lnTo>
                  <a:lnTo>
                    <a:pt x="2742" y="396"/>
                  </a:lnTo>
                  <a:lnTo>
                    <a:pt x="2746" y="399"/>
                  </a:lnTo>
                  <a:lnTo>
                    <a:pt x="2748" y="405"/>
                  </a:lnTo>
                  <a:lnTo>
                    <a:pt x="2751" y="411"/>
                  </a:lnTo>
                  <a:lnTo>
                    <a:pt x="2746" y="422"/>
                  </a:lnTo>
                  <a:lnTo>
                    <a:pt x="2742" y="434"/>
                  </a:lnTo>
                  <a:lnTo>
                    <a:pt x="2742" y="450"/>
                  </a:lnTo>
                  <a:lnTo>
                    <a:pt x="2737" y="453"/>
                  </a:lnTo>
                  <a:lnTo>
                    <a:pt x="2734" y="457"/>
                  </a:lnTo>
                  <a:lnTo>
                    <a:pt x="2729" y="459"/>
                  </a:lnTo>
                  <a:lnTo>
                    <a:pt x="2723" y="462"/>
                  </a:lnTo>
                  <a:lnTo>
                    <a:pt x="2716" y="464"/>
                  </a:lnTo>
                  <a:lnTo>
                    <a:pt x="2716" y="469"/>
                  </a:lnTo>
                  <a:lnTo>
                    <a:pt x="2736" y="469"/>
                  </a:lnTo>
                  <a:lnTo>
                    <a:pt x="2737" y="467"/>
                  </a:lnTo>
                  <a:lnTo>
                    <a:pt x="2737" y="467"/>
                  </a:lnTo>
                  <a:lnTo>
                    <a:pt x="2739" y="466"/>
                  </a:lnTo>
                  <a:lnTo>
                    <a:pt x="2739" y="466"/>
                  </a:lnTo>
                  <a:lnTo>
                    <a:pt x="2742" y="464"/>
                  </a:lnTo>
                  <a:lnTo>
                    <a:pt x="2749" y="452"/>
                  </a:lnTo>
                  <a:lnTo>
                    <a:pt x="2756" y="438"/>
                  </a:lnTo>
                  <a:lnTo>
                    <a:pt x="2762" y="427"/>
                  </a:lnTo>
                  <a:lnTo>
                    <a:pt x="2765" y="410"/>
                  </a:lnTo>
                  <a:lnTo>
                    <a:pt x="2762" y="394"/>
                  </a:lnTo>
                  <a:lnTo>
                    <a:pt x="2760" y="378"/>
                  </a:lnTo>
                  <a:lnTo>
                    <a:pt x="2758" y="364"/>
                  </a:lnTo>
                  <a:lnTo>
                    <a:pt x="2777" y="364"/>
                  </a:lnTo>
                  <a:lnTo>
                    <a:pt x="2795" y="364"/>
                  </a:lnTo>
                  <a:lnTo>
                    <a:pt x="2812" y="370"/>
                  </a:lnTo>
                  <a:lnTo>
                    <a:pt x="2812" y="364"/>
                  </a:lnTo>
                  <a:lnTo>
                    <a:pt x="2795" y="357"/>
                  </a:lnTo>
                  <a:lnTo>
                    <a:pt x="2774" y="349"/>
                  </a:lnTo>
                  <a:lnTo>
                    <a:pt x="2755" y="342"/>
                  </a:lnTo>
                  <a:lnTo>
                    <a:pt x="2751" y="324"/>
                  </a:lnTo>
                  <a:lnTo>
                    <a:pt x="2746" y="312"/>
                  </a:lnTo>
                  <a:lnTo>
                    <a:pt x="2741" y="302"/>
                  </a:lnTo>
                  <a:lnTo>
                    <a:pt x="2736" y="288"/>
                  </a:lnTo>
                  <a:lnTo>
                    <a:pt x="2758" y="268"/>
                  </a:lnTo>
                  <a:lnTo>
                    <a:pt x="2758" y="235"/>
                  </a:lnTo>
                  <a:lnTo>
                    <a:pt x="2762" y="235"/>
                  </a:lnTo>
                  <a:lnTo>
                    <a:pt x="2765" y="235"/>
                  </a:lnTo>
                  <a:lnTo>
                    <a:pt x="2767" y="235"/>
                  </a:lnTo>
                  <a:lnTo>
                    <a:pt x="2767" y="237"/>
                  </a:lnTo>
                  <a:lnTo>
                    <a:pt x="2770" y="239"/>
                  </a:lnTo>
                  <a:lnTo>
                    <a:pt x="2774" y="249"/>
                  </a:lnTo>
                  <a:lnTo>
                    <a:pt x="2777" y="260"/>
                  </a:lnTo>
                  <a:lnTo>
                    <a:pt x="2784" y="268"/>
                  </a:lnTo>
                  <a:lnTo>
                    <a:pt x="2797" y="261"/>
                  </a:lnTo>
                  <a:lnTo>
                    <a:pt x="2812" y="258"/>
                  </a:lnTo>
                  <a:lnTo>
                    <a:pt x="2832" y="258"/>
                  </a:lnTo>
                  <a:lnTo>
                    <a:pt x="2842" y="272"/>
                  </a:lnTo>
                  <a:lnTo>
                    <a:pt x="2858" y="286"/>
                  </a:lnTo>
                  <a:lnTo>
                    <a:pt x="2873" y="296"/>
                  </a:lnTo>
                  <a:lnTo>
                    <a:pt x="2873" y="288"/>
                  </a:lnTo>
                  <a:lnTo>
                    <a:pt x="2861" y="275"/>
                  </a:lnTo>
                  <a:lnTo>
                    <a:pt x="2852" y="260"/>
                  </a:lnTo>
                  <a:lnTo>
                    <a:pt x="2847" y="240"/>
                  </a:lnTo>
                  <a:lnTo>
                    <a:pt x="2842" y="221"/>
                  </a:lnTo>
                  <a:lnTo>
                    <a:pt x="2838" y="200"/>
                  </a:lnTo>
                  <a:lnTo>
                    <a:pt x="2861" y="193"/>
                  </a:lnTo>
                  <a:lnTo>
                    <a:pt x="2886" y="188"/>
                  </a:lnTo>
                  <a:lnTo>
                    <a:pt x="2893" y="204"/>
                  </a:lnTo>
                  <a:lnTo>
                    <a:pt x="2896" y="204"/>
                  </a:lnTo>
                  <a:lnTo>
                    <a:pt x="2900" y="188"/>
                  </a:lnTo>
                  <a:lnTo>
                    <a:pt x="2903" y="171"/>
                  </a:lnTo>
                  <a:lnTo>
                    <a:pt x="2908" y="153"/>
                  </a:lnTo>
                  <a:lnTo>
                    <a:pt x="2924" y="144"/>
                  </a:lnTo>
                  <a:lnTo>
                    <a:pt x="2936" y="134"/>
                  </a:lnTo>
                  <a:lnTo>
                    <a:pt x="2950" y="123"/>
                  </a:lnTo>
                  <a:lnTo>
                    <a:pt x="2964" y="117"/>
                  </a:lnTo>
                  <a:lnTo>
                    <a:pt x="2980" y="111"/>
                  </a:lnTo>
                  <a:lnTo>
                    <a:pt x="3001" y="111"/>
                  </a:lnTo>
                  <a:lnTo>
                    <a:pt x="3003" y="104"/>
                  </a:lnTo>
                  <a:lnTo>
                    <a:pt x="3006" y="99"/>
                  </a:lnTo>
                  <a:lnTo>
                    <a:pt x="3008" y="94"/>
                  </a:lnTo>
                  <a:lnTo>
                    <a:pt x="3011" y="89"/>
                  </a:lnTo>
                  <a:lnTo>
                    <a:pt x="3022" y="89"/>
                  </a:lnTo>
                  <a:lnTo>
                    <a:pt x="3036" y="89"/>
                  </a:lnTo>
                  <a:lnTo>
                    <a:pt x="3050" y="89"/>
                  </a:lnTo>
                  <a:lnTo>
                    <a:pt x="3060" y="89"/>
                  </a:lnTo>
                  <a:lnTo>
                    <a:pt x="3065" y="89"/>
                  </a:lnTo>
                  <a:lnTo>
                    <a:pt x="3072" y="83"/>
                  </a:lnTo>
                  <a:lnTo>
                    <a:pt x="3079" y="78"/>
                  </a:lnTo>
                  <a:lnTo>
                    <a:pt x="3086" y="71"/>
                  </a:lnTo>
                  <a:lnTo>
                    <a:pt x="3092" y="66"/>
                  </a:lnTo>
                  <a:lnTo>
                    <a:pt x="3097" y="68"/>
                  </a:lnTo>
                  <a:lnTo>
                    <a:pt x="3100" y="68"/>
                  </a:lnTo>
                  <a:lnTo>
                    <a:pt x="3106" y="69"/>
                  </a:lnTo>
                  <a:lnTo>
                    <a:pt x="3111" y="69"/>
                  </a:lnTo>
                  <a:lnTo>
                    <a:pt x="3111" y="50"/>
                  </a:lnTo>
                  <a:lnTo>
                    <a:pt x="3126" y="43"/>
                  </a:lnTo>
                  <a:lnTo>
                    <a:pt x="3139" y="36"/>
                  </a:lnTo>
                  <a:lnTo>
                    <a:pt x="3151" y="27"/>
                  </a:lnTo>
                  <a:lnTo>
                    <a:pt x="3161" y="17"/>
                  </a:lnTo>
                  <a:lnTo>
                    <a:pt x="3165" y="0"/>
                  </a:lnTo>
                  <a:close/>
                </a:path>
              </a:pathLst>
            </a:custGeom>
            <a:grpFill/>
            <a:ln w="317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39" name="Freeform 11">
              <a:extLst>
                <a:ext uri="{FF2B5EF4-FFF2-40B4-BE49-F238E27FC236}">
                  <a16:creationId xmlns:a16="http://schemas.microsoft.com/office/drawing/2014/main" id="{3D9CBBAD-8E64-47D0-B8B4-1C3F8FC287D1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097088" y="1382713"/>
              <a:ext cx="4552950" cy="1549400"/>
            </a:xfrm>
            <a:custGeom>
              <a:avLst/>
              <a:gdLst>
                <a:gd name="T0" fmla="*/ 0 w 2868"/>
                <a:gd name="T1" fmla="*/ 276 h 976"/>
                <a:gd name="T2" fmla="*/ 1210 w 2868"/>
                <a:gd name="T3" fmla="*/ 237 h 976"/>
                <a:gd name="T4" fmla="*/ 1742 w 2868"/>
                <a:gd name="T5" fmla="*/ 276 h 976"/>
                <a:gd name="T6" fmla="*/ 2863 w 2868"/>
                <a:gd name="T7" fmla="*/ 190 h 976"/>
                <a:gd name="T8" fmla="*/ 2804 w 2868"/>
                <a:gd name="T9" fmla="*/ 223 h 976"/>
                <a:gd name="T10" fmla="*/ 194 w 2868"/>
                <a:gd name="T11" fmla="*/ 279 h 976"/>
                <a:gd name="T12" fmla="*/ 98 w 2868"/>
                <a:gd name="T13" fmla="*/ 202 h 976"/>
                <a:gd name="T14" fmla="*/ 138 w 2868"/>
                <a:gd name="T15" fmla="*/ 150 h 976"/>
                <a:gd name="T16" fmla="*/ 1685 w 2868"/>
                <a:gd name="T17" fmla="*/ 166 h 976"/>
                <a:gd name="T18" fmla="*/ 1631 w 2868"/>
                <a:gd name="T19" fmla="*/ 295 h 976"/>
                <a:gd name="T20" fmla="*/ 1620 w 2868"/>
                <a:gd name="T21" fmla="*/ 218 h 976"/>
                <a:gd name="T22" fmla="*/ 1569 w 2868"/>
                <a:gd name="T23" fmla="*/ 159 h 976"/>
                <a:gd name="T24" fmla="*/ 1632 w 2868"/>
                <a:gd name="T25" fmla="*/ 157 h 976"/>
                <a:gd name="T26" fmla="*/ 2615 w 2868"/>
                <a:gd name="T27" fmla="*/ 120 h 976"/>
                <a:gd name="T28" fmla="*/ 2090 w 2868"/>
                <a:gd name="T29" fmla="*/ 120 h 976"/>
                <a:gd name="T30" fmla="*/ 2739 w 2868"/>
                <a:gd name="T31" fmla="*/ 87 h 976"/>
                <a:gd name="T32" fmla="*/ 2765 w 2868"/>
                <a:gd name="T33" fmla="*/ 195 h 976"/>
                <a:gd name="T34" fmla="*/ 2704 w 2868"/>
                <a:gd name="T35" fmla="*/ 92 h 976"/>
                <a:gd name="T36" fmla="*/ 2158 w 2868"/>
                <a:gd name="T37" fmla="*/ 99 h 976"/>
                <a:gd name="T38" fmla="*/ 1786 w 2868"/>
                <a:gd name="T39" fmla="*/ 89 h 976"/>
                <a:gd name="T40" fmla="*/ 1681 w 2868"/>
                <a:gd name="T41" fmla="*/ 89 h 976"/>
                <a:gd name="T42" fmla="*/ 2186 w 2868"/>
                <a:gd name="T43" fmla="*/ 45 h 976"/>
                <a:gd name="T44" fmla="*/ 596 w 2868"/>
                <a:gd name="T45" fmla="*/ 92 h 976"/>
                <a:gd name="T46" fmla="*/ 384 w 2868"/>
                <a:gd name="T47" fmla="*/ 253 h 976"/>
                <a:gd name="T48" fmla="*/ 330 w 2868"/>
                <a:gd name="T49" fmla="*/ 316 h 976"/>
                <a:gd name="T50" fmla="*/ 321 w 2868"/>
                <a:gd name="T51" fmla="*/ 361 h 976"/>
                <a:gd name="T52" fmla="*/ 205 w 2868"/>
                <a:gd name="T53" fmla="*/ 335 h 976"/>
                <a:gd name="T54" fmla="*/ 253 w 2868"/>
                <a:gd name="T55" fmla="*/ 248 h 976"/>
                <a:gd name="T56" fmla="*/ 304 w 2868"/>
                <a:gd name="T57" fmla="*/ 197 h 976"/>
                <a:gd name="T58" fmla="*/ 311 w 2868"/>
                <a:gd name="T59" fmla="*/ 188 h 976"/>
                <a:gd name="T60" fmla="*/ 192 w 2868"/>
                <a:gd name="T61" fmla="*/ 168 h 976"/>
                <a:gd name="T62" fmla="*/ 161 w 2868"/>
                <a:gd name="T63" fmla="*/ 131 h 976"/>
                <a:gd name="T64" fmla="*/ 253 w 2868"/>
                <a:gd name="T65" fmla="*/ 92 h 976"/>
                <a:gd name="T66" fmla="*/ 323 w 2868"/>
                <a:gd name="T67" fmla="*/ 77 h 976"/>
                <a:gd name="T68" fmla="*/ 2107 w 2868"/>
                <a:gd name="T69" fmla="*/ 80 h 976"/>
                <a:gd name="T70" fmla="*/ 2090 w 2868"/>
                <a:gd name="T71" fmla="*/ 59 h 976"/>
                <a:gd name="T72" fmla="*/ 2147 w 2868"/>
                <a:gd name="T73" fmla="*/ 30 h 976"/>
                <a:gd name="T74" fmla="*/ 1048 w 2868"/>
                <a:gd name="T75" fmla="*/ 73 h 976"/>
                <a:gd name="T76" fmla="*/ 1076 w 2868"/>
                <a:gd name="T77" fmla="*/ 131 h 976"/>
                <a:gd name="T78" fmla="*/ 1294 w 2868"/>
                <a:gd name="T79" fmla="*/ 147 h 976"/>
                <a:gd name="T80" fmla="*/ 1196 w 2868"/>
                <a:gd name="T81" fmla="*/ 243 h 976"/>
                <a:gd name="T82" fmla="*/ 1224 w 2868"/>
                <a:gd name="T83" fmla="*/ 353 h 976"/>
                <a:gd name="T84" fmla="*/ 1198 w 2868"/>
                <a:gd name="T85" fmla="*/ 415 h 976"/>
                <a:gd name="T86" fmla="*/ 1192 w 2868"/>
                <a:gd name="T87" fmla="*/ 490 h 976"/>
                <a:gd name="T88" fmla="*/ 1140 w 2868"/>
                <a:gd name="T89" fmla="*/ 538 h 976"/>
                <a:gd name="T90" fmla="*/ 1091 w 2868"/>
                <a:gd name="T91" fmla="*/ 602 h 976"/>
                <a:gd name="T92" fmla="*/ 1048 w 2868"/>
                <a:gd name="T93" fmla="*/ 696 h 976"/>
                <a:gd name="T94" fmla="*/ 911 w 2868"/>
                <a:gd name="T95" fmla="*/ 784 h 976"/>
                <a:gd name="T96" fmla="*/ 861 w 2868"/>
                <a:gd name="T97" fmla="*/ 932 h 976"/>
                <a:gd name="T98" fmla="*/ 740 w 2868"/>
                <a:gd name="T99" fmla="*/ 862 h 976"/>
                <a:gd name="T100" fmla="*/ 714 w 2868"/>
                <a:gd name="T101" fmla="*/ 806 h 976"/>
                <a:gd name="T102" fmla="*/ 718 w 2868"/>
                <a:gd name="T103" fmla="*/ 641 h 976"/>
                <a:gd name="T104" fmla="*/ 672 w 2868"/>
                <a:gd name="T105" fmla="*/ 576 h 976"/>
                <a:gd name="T106" fmla="*/ 466 w 2868"/>
                <a:gd name="T107" fmla="*/ 374 h 976"/>
                <a:gd name="T108" fmla="*/ 447 w 2868"/>
                <a:gd name="T109" fmla="*/ 290 h 976"/>
                <a:gd name="T110" fmla="*/ 592 w 2868"/>
                <a:gd name="T111" fmla="*/ 140 h 976"/>
                <a:gd name="T112" fmla="*/ 711 w 2868"/>
                <a:gd name="T113" fmla="*/ 112 h 976"/>
                <a:gd name="T114" fmla="*/ 833 w 2868"/>
                <a:gd name="T115" fmla="*/ 80 h 976"/>
                <a:gd name="T116" fmla="*/ 896 w 2868"/>
                <a:gd name="T117" fmla="*/ 44 h 976"/>
                <a:gd name="T118" fmla="*/ 2706 w 2868"/>
                <a:gd name="T119" fmla="*/ 31 h 976"/>
                <a:gd name="T120" fmla="*/ 2641 w 2868"/>
                <a:gd name="T121" fmla="*/ 80 h 9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868" h="976">
                  <a:moveTo>
                    <a:pt x="7" y="243"/>
                  </a:moveTo>
                  <a:lnTo>
                    <a:pt x="25" y="248"/>
                  </a:lnTo>
                  <a:lnTo>
                    <a:pt x="37" y="257"/>
                  </a:lnTo>
                  <a:lnTo>
                    <a:pt x="47" y="265"/>
                  </a:lnTo>
                  <a:lnTo>
                    <a:pt x="58" y="276"/>
                  </a:lnTo>
                  <a:lnTo>
                    <a:pt x="68" y="284"/>
                  </a:lnTo>
                  <a:lnTo>
                    <a:pt x="68" y="281"/>
                  </a:lnTo>
                  <a:lnTo>
                    <a:pt x="74" y="281"/>
                  </a:lnTo>
                  <a:lnTo>
                    <a:pt x="74" y="284"/>
                  </a:lnTo>
                  <a:lnTo>
                    <a:pt x="75" y="288"/>
                  </a:lnTo>
                  <a:lnTo>
                    <a:pt x="79" y="293"/>
                  </a:lnTo>
                  <a:lnTo>
                    <a:pt x="81" y="300"/>
                  </a:lnTo>
                  <a:lnTo>
                    <a:pt x="74" y="300"/>
                  </a:lnTo>
                  <a:lnTo>
                    <a:pt x="70" y="300"/>
                  </a:lnTo>
                  <a:lnTo>
                    <a:pt x="70" y="302"/>
                  </a:lnTo>
                  <a:lnTo>
                    <a:pt x="68" y="302"/>
                  </a:lnTo>
                  <a:lnTo>
                    <a:pt x="65" y="302"/>
                  </a:lnTo>
                  <a:lnTo>
                    <a:pt x="61" y="304"/>
                  </a:lnTo>
                  <a:lnTo>
                    <a:pt x="47" y="293"/>
                  </a:lnTo>
                  <a:lnTo>
                    <a:pt x="33" y="288"/>
                  </a:lnTo>
                  <a:lnTo>
                    <a:pt x="16" y="284"/>
                  </a:lnTo>
                  <a:lnTo>
                    <a:pt x="0" y="276"/>
                  </a:lnTo>
                  <a:lnTo>
                    <a:pt x="6" y="271"/>
                  </a:lnTo>
                  <a:lnTo>
                    <a:pt x="7" y="265"/>
                  </a:lnTo>
                  <a:lnTo>
                    <a:pt x="6" y="260"/>
                  </a:lnTo>
                  <a:lnTo>
                    <a:pt x="6" y="253"/>
                  </a:lnTo>
                  <a:lnTo>
                    <a:pt x="7" y="243"/>
                  </a:lnTo>
                  <a:close/>
                  <a:moveTo>
                    <a:pt x="1222" y="236"/>
                  </a:moveTo>
                  <a:lnTo>
                    <a:pt x="1226" y="236"/>
                  </a:lnTo>
                  <a:lnTo>
                    <a:pt x="1229" y="237"/>
                  </a:lnTo>
                  <a:lnTo>
                    <a:pt x="1231" y="239"/>
                  </a:lnTo>
                  <a:lnTo>
                    <a:pt x="1233" y="241"/>
                  </a:lnTo>
                  <a:lnTo>
                    <a:pt x="1234" y="243"/>
                  </a:lnTo>
                  <a:lnTo>
                    <a:pt x="1234" y="244"/>
                  </a:lnTo>
                  <a:lnTo>
                    <a:pt x="1234" y="246"/>
                  </a:lnTo>
                  <a:lnTo>
                    <a:pt x="1236" y="250"/>
                  </a:lnTo>
                  <a:lnTo>
                    <a:pt x="1229" y="250"/>
                  </a:lnTo>
                  <a:lnTo>
                    <a:pt x="1226" y="251"/>
                  </a:lnTo>
                  <a:lnTo>
                    <a:pt x="1222" y="251"/>
                  </a:lnTo>
                  <a:lnTo>
                    <a:pt x="1219" y="253"/>
                  </a:lnTo>
                  <a:lnTo>
                    <a:pt x="1213" y="253"/>
                  </a:lnTo>
                  <a:lnTo>
                    <a:pt x="1213" y="250"/>
                  </a:lnTo>
                  <a:lnTo>
                    <a:pt x="1210" y="250"/>
                  </a:lnTo>
                  <a:lnTo>
                    <a:pt x="1210" y="237"/>
                  </a:lnTo>
                  <a:lnTo>
                    <a:pt x="1215" y="237"/>
                  </a:lnTo>
                  <a:lnTo>
                    <a:pt x="1220" y="236"/>
                  </a:lnTo>
                  <a:lnTo>
                    <a:pt x="1222" y="236"/>
                  </a:lnTo>
                  <a:close/>
                  <a:moveTo>
                    <a:pt x="61" y="227"/>
                  </a:moveTo>
                  <a:lnTo>
                    <a:pt x="77" y="227"/>
                  </a:lnTo>
                  <a:lnTo>
                    <a:pt x="77" y="230"/>
                  </a:lnTo>
                  <a:lnTo>
                    <a:pt x="74" y="230"/>
                  </a:lnTo>
                  <a:lnTo>
                    <a:pt x="70" y="230"/>
                  </a:lnTo>
                  <a:lnTo>
                    <a:pt x="68" y="232"/>
                  </a:lnTo>
                  <a:lnTo>
                    <a:pt x="67" y="232"/>
                  </a:lnTo>
                  <a:lnTo>
                    <a:pt x="67" y="232"/>
                  </a:lnTo>
                  <a:lnTo>
                    <a:pt x="65" y="232"/>
                  </a:lnTo>
                  <a:lnTo>
                    <a:pt x="63" y="230"/>
                  </a:lnTo>
                  <a:lnTo>
                    <a:pt x="61" y="227"/>
                  </a:lnTo>
                  <a:close/>
                  <a:moveTo>
                    <a:pt x="1716" y="202"/>
                  </a:moveTo>
                  <a:lnTo>
                    <a:pt x="1728" y="202"/>
                  </a:lnTo>
                  <a:lnTo>
                    <a:pt x="1732" y="216"/>
                  </a:lnTo>
                  <a:lnTo>
                    <a:pt x="1735" y="225"/>
                  </a:lnTo>
                  <a:lnTo>
                    <a:pt x="1742" y="229"/>
                  </a:lnTo>
                  <a:lnTo>
                    <a:pt x="1754" y="234"/>
                  </a:lnTo>
                  <a:lnTo>
                    <a:pt x="1749" y="255"/>
                  </a:lnTo>
                  <a:lnTo>
                    <a:pt x="1742" y="276"/>
                  </a:lnTo>
                  <a:lnTo>
                    <a:pt x="1732" y="291"/>
                  </a:lnTo>
                  <a:lnTo>
                    <a:pt x="1732" y="272"/>
                  </a:lnTo>
                  <a:lnTo>
                    <a:pt x="1709" y="272"/>
                  </a:lnTo>
                  <a:lnTo>
                    <a:pt x="1711" y="250"/>
                  </a:lnTo>
                  <a:lnTo>
                    <a:pt x="1713" y="229"/>
                  </a:lnTo>
                  <a:lnTo>
                    <a:pt x="1716" y="202"/>
                  </a:lnTo>
                  <a:close/>
                  <a:moveTo>
                    <a:pt x="2819" y="157"/>
                  </a:moveTo>
                  <a:lnTo>
                    <a:pt x="2823" y="157"/>
                  </a:lnTo>
                  <a:lnTo>
                    <a:pt x="2823" y="161"/>
                  </a:lnTo>
                  <a:lnTo>
                    <a:pt x="2824" y="166"/>
                  </a:lnTo>
                  <a:lnTo>
                    <a:pt x="2826" y="168"/>
                  </a:lnTo>
                  <a:lnTo>
                    <a:pt x="2828" y="171"/>
                  </a:lnTo>
                  <a:lnTo>
                    <a:pt x="2830" y="173"/>
                  </a:lnTo>
                  <a:lnTo>
                    <a:pt x="2833" y="176"/>
                  </a:lnTo>
                  <a:lnTo>
                    <a:pt x="2837" y="173"/>
                  </a:lnTo>
                  <a:lnTo>
                    <a:pt x="2838" y="169"/>
                  </a:lnTo>
                  <a:lnTo>
                    <a:pt x="2840" y="168"/>
                  </a:lnTo>
                  <a:lnTo>
                    <a:pt x="2844" y="168"/>
                  </a:lnTo>
                  <a:lnTo>
                    <a:pt x="2849" y="166"/>
                  </a:lnTo>
                  <a:lnTo>
                    <a:pt x="2852" y="176"/>
                  </a:lnTo>
                  <a:lnTo>
                    <a:pt x="2858" y="183"/>
                  </a:lnTo>
                  <a:lnTo>
                    <a:pt x="2863" y="190"/>
                  </a:lnTo>
                  <a:lnTo>
                    <a:pt x="2866" y="199"/>
                  </a:lnTo>
                  <a:lnTo>
                    <a:pt x="2868" y="211"/>
                  </a:lnTo>
                  <a:lnTo>
                    <a:pt x="2868" y="213"/>
                  </a:lnTo>
                  <a:lnTo>
                    <a:pt x="2866" y="215"/>
                  </a:lnTo>
                  <a:lnTo>
                    <a:pt x="2866" y="216"/>
                  </a:lnTo>
                  <a:lnTo>
                    <a:pt x="2866" y="218"/>
                  </a:lnTo>
                  <a:lnTo>
                    <a:pt x="2866" y="220"/>
                  </a:lnTo>
                  <a:lnTo>
                    <a:pt x="2865" y="223"/>
                  </a:lnTo>
                  <a:lnTo>
                    <a:pt x="2854" y="230"/>
                  </a:lnTo>
                  <a:lnTo>
                    <a:pt x="2838" y="237"/>
                  </a:lnTo>
                  <a:lnTo>
                    <a:pt x="2819" y="241"/>
                  </a:lnTo>
                  <a:lnTo>
                    <a:pt x="2800" y="244"/>
                  </a:lnTo>
                  <a:lnTo>
                    <a:pt x="2784" y="246"/>
                  </a:lnTo>
                  <a:lnTo>
                    <a:pt x="2786" y="237"/>
                  </a:lnTo>
                  <a:lnTo>
                    <a:pt x="2788" y="234"/>
                  </a:lnTo>
                  <a:lnTo>
                    <a:pt x="2790" y="230"/>
                  </a:lnTo>
                  <a:lnTo>
                    <a:pt x="2791" y="229"/>
                  </a:lnTo>
                  <a:lnTo>
                    <a:pt x="2793" y="229"/>
                  </a:lnTo>
                  <a:lnTo>
                    <a:pt x="2797" y="227"/>
                  </a:lnTo>
                  <a:lnTo>
                    <a:pt x="2798" y="227"/>
                  </a:lnTo>
                  <a:lnTo>
                    <a:pt x="2800" y="225"/>
                  </a:lnTo>
                  <a:lnTo>
                    <a:pt x="2804" y="223"/>
                  </a:lnTo>
                  <a:lnTo>
                    <a:pt x="2809" y="209"/>
                  </a:lnTo>
                  <a:lnTo>
                    <a:pt x="2809" y="195"/>
                  </a:lnTo>
                  <a:lnTo>
                    <a:pt x="2807" y="182"/>
                  </a:lnTo>
                  <a:lnTo>
                    <a:pt x="2810" y="171"/>
                  </a:lnTo>
                  <a:lnTo>
                    <a:pt x="2819" y="161"/>
                  </a:lnTo>
                  <a:lnTo>
                    <a:pt x="2819" y="157"/>
                  </a:lnTo>
                  <a:close/>
                  <a:moveTo>
                    <a:pt x="142" y="150"/>
                  </a:moveTo>
                  <a:lnTo>
                    <a:pt x="161" y="171"/>
                  </a:lnTo>
                  <a:lnTo>
                    <a:pt x="185" y="187"/>
                  </a:lnTo>
                  <a:lnTo>
                    <a:pt x="215" y="199"/>
                  </a:lnTo>
                  <a:lnTo>
                    <a:pt x="217" y="216"/>
                  </a:lnTo>
                  <a:lnTo>
                    <a:pt x="222" y="229"/>
                  </a:lnTo>
                  <a:lnTo>
                    <a:pt x="227" y="236"/>
                  </a:lnTo>
                  <a:lnTo>
                    <a:pt x="234" y="243"/>
                  </a:lnTo>
                  <a:lnTo>
                    <a:pt x="241" y="253"/>
                  </a:lnTo>
                  <a:lnTo>
                    <a:pt x="229" y="255"/>
                  </a:lnTo>
                  <a:lnTo>
                    <a:pt x="217" y="257"/>
                  </a:lnTo>
                  <a:lnTo>
                    <a:pt x="206" y="262"/>
                  </a:lnTo>
                  <a:lnTo>
                    <a:pt x="199" y="269"/>
                  </a:lnTo>
                  <a:lnTo>
                    <a:pt x="198" y="272"/>
                  </a:lnTo>
                  <a:lnTo>
                    <a:pt x="196" y="276"/>
                  </a:lnTo>
                  <a:lnTo>
                    <a:pt x="194" y="279"/>
                  </a:lnTo>
                  <a:lnTo>
                    <a:pt x="192" y="281"/>
                  </a:lnTo>
                  <a:lnTo>
                    <a:pt x="189" y="284"/>
                  </a:lnTo>
                  <a:lnTo>
                    <a:pt x="178" y="286"/>
                  </a:lnTo>
                  <a:lnTo>
                    <a:pt x="163" y="288"/>
                  </a:lnTo>
                  <a:lnTo>
                    <a:pt x="145" y="286"/>
                  </a:lnTo>
                  <a:lnTo>
                    <a:pt x="131" y="284"/>
                  </a:lnTo>
                  <a:lnTo>
                    <a:pt x="128" y="274"/>
                  </a:lnTo>
                  <a:lnTo>
                    <a:pt x="126" y="267"/>
                  </a:lnTo>
                  <a:lnTo>
                    <a:pt x="124" y="262"/>
                  </a:lnTo>
                  <a:lnTo>
                    <a:pt x="119" y="253"/>
                  </a:lnTo>
                  <a:lnTo>
                    <a:pt x="142" y="246"/>
                  </a:lnTo>
                  <a:lnTo>
                    <a:pt x="142" y="243"/>
                  </a:lnTo>
                  <a:lnTo>
                    <a:pt x="124" y="241"/>
                  </a:lnTo>
                  <a:lnTo>
                    <a:pt x="112" y="237"/>
                  </a:lnTo>
                  <a:lnTo>
                    <a:pt x="103" y="230"/>
                  </a:lnTo>
                  <a:lnTo>
                    <a:pt x="102" y="225"/>
                  </a:lnTo>
                  <a:lnTo>
                    <a:pt x="98" y="220"/>
                  </a:lnTo>
                  <a:lnTo>
                    <a:pt x="96" y="215"/>
                  </a:lnTo>
                  <a:lnTo>
                    <a:pt x="96" y="209"/>
                  </a:lnTo>
                  <a:lnTo>
                    <a:pt x="96" y="206"/>
                  </a:lnTo>
                  <a:lnTo>
                    <a:pt x="96" y="202"/>
                  </a:lnTo>
                  <a:lnTo>
                    <a:pt x="98" y="202"/>
                  </a:lnTo>
                  <a:lnTo>
                    <a:pt x="100" y="201"/>
                  </a:lnTo>
                  <a:lnTo>
                    <a:pt x="102" y="201"/>
                  </a:lnTo>
                  <a:lnTo>
                    <a:pt x="103" y="201"/>
                  </a:lnTo>
                  <a:lnTo>
                    <a:pt x="107" y="199"/>
                  </a:lnTo>
                  <a:lnTo>
                    <a:pt x="109" y="194"/>
                  </a:lnTo>
                  <a:lnTo>
                    <a:pt x="109" y="188"/>
                  </a:lnTo>
                  <a:lnTo>
                    <a:pt x="109" y="185"/>
                  </a:lnTo>
                  <a:lnTo>
                    <a:pt x="110" y="183"/>
                  </a:lnTo>
                  <a:lnTo>
                    <a:pt x="112" y="180"/>
                  </a:lnTo>
                  <a:lnTo>
                    <a:pt x="114" y="180"/>
                  </a:lnTo>
                  <a:lnTo>
                    <a:pt x="116" y="178"/>
                  </a:lnTo>
                  <a:lnTo>
                    <a:pt x="117" y="178"/>
                  </a:lnTo>
                  <a:lnTo>
                    <a:pt x="119" y="178"/>
                  </a:lnTo>
                  <a:lnTo>
                    <a:pt x="122" y="176"/>
                  </a:lnTo>
                  <a:lnTo>
                    <a:pt x="124" y="169"/>
                  </a:lnTo>
                  <a:lnTo>
                    <a:pt x="126" y="164"/>
                  </a:lnTo>
                  <a:lnTo>
                    <a:pt x="128" y="159"/>
                  </a:lnTo>
                  <a:lnTo>
                    <a:pt x="131" y="154"/>
                  </a:lnTo>
                  <a:lnTo>
                    <a:pt x="133" y="152"/>
                  </a:lnTo>
                  <a:lnTo>
                    <a:pt x="135" y="152"/>
                  </a:lnTo>
                  <a:lnTo>
                    <a:pt x="136" y="150"/>
                  </a:lnTo>
                  <a:lnTo>
                    <a:pt x="138" y="150"/>
                  </a:lnTo>
                  <a:lnTo>
                    <a:pt x="142" y="150"/>
                  </a:lnTo>
                  <a:close/>
                  <a:moveTo>
                    <a:pt x="1172" y="131"/>
                  </a:moveTo>
                  <a:lnTo>
                    <a:pt x="1177" y="133"/>
                  </a:lnTo>
                  <a:lnTo>
                    <a:pt x="1182" y="134"/>
                  </a:lnTo>
                  <a:lnTo>
                    <a:pt x="1185" y="136"/>
                  </a:lnTo>
                  <a:lnTo>
                    <a:pt x="1191" y="138"/>
                  </a:lnTo>
                  <a:lnTo>
                    <a:pt x="1191" y="143"/>
                  </a:lnTo>
                  <a:lnTo>
                    <a:pt x="1192" y="147"/>
                  </a:lnTo>
                  <a:lnTo>
                    <a:pt x="1192" y="150"/>
                  </a:lnTo>
                  <a:lnTo>
                    <a:pt x="1194" y="154"/>
                  </a:lnTo>
                  <a:lnTo>
                    <a:pt x="1182" y="154"/>
                  </a:lnTo>
                  <a:lnTo>
                    <a:pt x="1180" y="150"/>
                  </a:lnTo>
                  <a:lnTo>
                    <a:pt x="1178" y="147"/>
                  </a:lnTo>
                  <a:lnTo>
                    <a:pt x="1175" y="143"/>
                  </a:lnTo>
                  <a:lnTo>
                    <a:pt x="1173" y="141"/>
                  </a:lnTo>
                  <a:lnTo>
                    <a:pt x="1173" y="136"/>
                  </a:lnTo>
                  <a:lnTo>
                    <a:pt x="1172" y="131"/>
                  </a:lnTo>
                  <a:close/>
                  <a:moveTo>
                    <a:pt x="1658" y="108"/>
                  </a:moveTo>
                  <a:lnTo>
                    <a:pt x="1664" y="117"/>
                  </a:lnTo>
                  <a:lnTo>
                    <a:pt x="1669" y="134"/>
                  </a:lnTo>
                  <a:lnTo>
                    <a:pt x="1676" y="150"/>
                  </a:lnTo>
                  <a:lnTo>
                    <a:pt x="1685" y="166"/>
                  </a:lnTo>
                  <a:lnTo>
                    <a:pt x="1690" y="173"/>
                  </a:lnTo>
                  <a:lnTo>
                    <a:pt x="1693" y="169"/>
                  </a:lnTo>
                  <a:lnTo>
                    <a:pt x="1695" y="168"/>
                  </a:lnTo>
                  <a:lnTo>
                    <a:pt x="1699" y="168"/>
                  </a:lnTo>
                  <a:lnTo>
                    <a:pt x="1702" y="166"/>
                  </a:lnTo>
                  <a:lnTo>
                    <a:pt x="1709" y="166"/>
                  </a:lnTo>
                  <a:lnTo>
                    <a:pt x="1709" y="169"/>
                  </a:lnTo>
                  <a:lnTo>
                    <a:pt x="1713" y="169"/>
                  </a:lnTo>
                  <a:lnTo>
                    <a:pt x="1713" y="180"/>
                  </a:lnTo>
                  <a:lnTo>
                    <a:pt x="1686" y="183"/>
                  </a:lnTo>
                  <a:lnTo>
                    <a:pt x="1683" y="211"/>
                  </a:lnTo>
                  <a:lnTo>
                    <a:pt x="1674" y="234"/>
                  </a:lnTo>
                  <a:lnTo>
                    <a:pt x="1667" y="257"/>
                  </a:lnTo>
                  <a:lnTo>
                    <a:pt x="1664" y="276"/>
                  </a:lnTo>
                  <a:lnTo>
                    <a:pt x="1662" y="295"/>
                  </a:lnTo>
                  <a:lnTo>
                    <a:pt x="1662" y="311"/>
                  </a:lnTo>
                  <a:lnTo>
                    <a:pt x="1658" y="326"/>
                  </a:lnTo>
                  <a:lnTo>
                    <a:pt x="1655" y="326"/>
                  </a:lnTo>
                  <a:lnTo>
                    <a:pt x="1655" y="323"/>
                  </a:lnTo>
                  <a:lnTo>
                    <a:pt x="1650" y="316"/>
                  </a:lnTo>
                  <a:lnTo>
                    <a:pt x="1641" y="307"/>
                  </a:lnTo>
                  <a:lnTo>
                    <a:pt x="1631" y="295"/>
                  </a:lnTo>
                  <a:lnTo>
                    <a:pt x="1622" y="283"/>
                  </a:lnTo>
                  <a:lnTo>
                    <a:pt x="1615" y="271"/>
                  </a:lnTo>
                  <a:lnTo>
                    <a:pt x="1611" y="260"/>
                  </a:lnTo>
                  <a:lnTo>
                    <a:pt x="1613" y="253"/>
                  </a:lnTo>
                  <a:lnTo>
                    <a:pt x="1617" y="251"/>
                  </a:lnTo>
                  <a:lnTo>
                    <a:pt x="1620" y="251"/>
                  </a:lnTo>
                  <a:lnTo>
                    <a:pt x="1622" y="251"/>
                  </a:lnTo>
                  <a:lnTo>
                    <a:pt x="1624" y="251"/>
                  </a:lnTo>
                  <a:lnTo>
                    <a:pt x="1625" y="251"/>
                  </a:lnTo>
                  <a:lnTo>
                    <a:pt x="1627" y="251"/>
                  </a:lnTo>
                  <a:lnTo>
                    <a:pt x="1629" y="250"/>
                  </a:lnTo>
                  <a:lnTo>
                    <a:pt x="1632" y="246"/>
                  </a:lnTo>
                  <a:lnTo>
                    <a:pt x="1629" y="246"/>
                  </a:lnTo>
                  <a:lnTo>
                    <a:pt x="1629" y="243"/>
                  </a:lnTo>
                  <a:lnTo>
                    <a:pt x="1613" y="241"/>
                  </a:lnTo>
                  <a:lnTo>
                    <a:pt x="1604" y="236"/>
                  </a:lnTo>
                  <a:lnTo>
                    <a:pt x="1597" y="227"/>
                  </a:lnTo>
                  <a:lnTo>
                    <a:pt x="1604" y="225"/>
                  </a:lnTo>
                  <a:lnTo>
                    <a:pt x="1610" y="223"/>
                  </a:lnTo>
                  <a:lnTo>
                    <a:pt x="1613" y="222"/>
                  </a:lnTo>
                  <a:lnTo>
                    <a:pt x="1617" y="220"/>
                  </a:lnTo>
                  <a:lnTo>
                    <a:pt x="1620" y="218"/>
                  </a:lnTo>
                  <a:lnTo>
                    <a:pt x="1624" y="215"/>
                  </a:lnTo>
                  <a:lnTo>
                    <a:pt x="1624" y="211"/>
                  </a:lnTo>
                  <a:lnTo>
                    <a:pt x="1610" y="211"/>
                  </a:lnTo>
                  <a:lnTo>
                    <a:pt x="1606" y="213"/>
                  </a:lnTo>
                  <a:lnTo>
                    <a:pt x="1603" y="213"/>
                  </a:lnTo>
                  <a:lnTo>
                    <a:pt x="1599" y="215"/>
                  </a:lnTo>
                  <a:lnTo>
                    <a:pt x="1594" y="215"/>
                  </a:lnTo>
                  <a:lnTo>
                    <a:pt x="1585" y="199"/>
                  </a:lnTo>
                  <a:lnTo>
                    <a:pt x="1575" y="183"/>
                  </a:lnTo>
                  <a:lnTo>
                    <a:pt x="1576" y="178"/>
                  </a:lnTo>
                  <a:lnTo>
                    <a:pt x="1576" y="175"/>
                  </a:lnTo>
                  <a:lnTo>
                    <a:pt x="1578" y="173"/>
                  </a:lnTo>
                  <a:lnTo>
                    <a:pt x="1580" y="169"/>
                  </a:lnTo>
                  <a:lnTo>
                    <a:pt x="1580" y="166"/>
                  </a:lnTo>
                  <a:lnTo>
                    <a:pt x="1582" y="161"/>
                  </a:lnTo>
                  <a:lnTo>
                    <a:pt x="1578" y="161"/>
                  </a:lnTo>
                  <a:lnTo>
                    <a:pt x="1578" y="157"/>
                  </a:lnTo>
                  <a:lnTo>
                    <a:pt x="1575" y="159"/>
                  </a:lnTo>
                  <a:lnTo>
                    <a:pt x="1573" y="159"/>
                  </a:lnTo>
                  <a:lnTo>
                    <a:pt x="1571" y="159"/>
                  </a:lnTo>
                  <a:lnTo>
                    <a:pt x="1571" y="159"/>
                  </a:lnTo>
                  <a:lnTo>
                    <a:pt x="1569" y="159"/>
                  </a:lnTo>
                  <a:lnTo>
                    <a:pt x="1569" y="157"/>
                  </a:lnTo>
                  <a:lnTo>
                    <a:pt x="1566" y="154"/>
                  </a:lnTo>
                  <a:lnTo>
                    <a:pt x="1564" y="150"/>
                  </a:lnTo>
                  <a:lnTo>
                    <a:pt x="1562" y="147"/>
                  </a:lnTo>
                  <a:lnTo>
                    <a:pt x="1561" y="145"/>
                  </a:lnTo>
                  <a:lnTo>
                    <a:pt x="1561" y="140"/>
                  </a:lnTo>
                  <a:lnTo>
                    <a:pt x="1559" y="134"/>
                  </a:lnTo>
                  <a:lnTo>
                    <a:pt x="1578" y="122"/>
                  </a:lnTo>
                  <a:lnTo>
                    <a:pt x="1597" y="112"/>
                  </a:lnTo>
                  <a:lnTo>
                    <a:pt x="1599" y="117"/>
                  </a:lnTo>
                  <a:lnTo>
                    <a:pt x="1601" y="122"/>
                  </a:lnTo>
                  <a:lnTo>
                    <a:pt x="1603" y="124"/>
                  </a:lnTo>
                  <a:lnTo>
                    <a:pt x="1606" y="126"/>
                  </a:lnTo>
                  <a:lnTo>
                    <a:pt x="1608" y="126"/>
                  </a:lnTo>
                  <a:lnTo>
                    <a:pt x="1610" y="127"/>
                  </a:lnTo>
                  <a:lnTo>
                    <a:pt x="1613" y="129"/>
                  </a:lnTo>
                  <a:lnTo>
                    <a:pt x="1617" y="131"/>
                  </a:lnTo>
                  <a:lnTo>
                    <a:pt x="1620" y="141"/>
                  </a:lnTo>
                  <a:lnTo>
                    <a:pt x="1622" y="154"/>
                  </a:lnTo>
                  <a:lnTo>
                    <a:pt x="1624" y="166"/>
                  </a:lnTo>
                  <a:lnTo>
                    <a:pt x="1632" y="166"/>
                  </a:lnTo>
                  <a:lnTo>
                    <a:pt x="1632" y="157"/>
                  </a:lnTo>
                  <a:lnTo>
                    <a:pt x="1629" y="147"/>
                  </a:lnTo>
                  <a:lnTo>
                    <a:pt x="1629" y="134"/>
                  </a:lnTo>
                  <a:lnTo>
                    <a:pt x="1632" y="122"/>
                  </a:lnTo>
                  <a:lnTo>
                    <a:pt x="1636" y="112"/>
                  </a:lnTo>
                  <a:lnTo>
                    <a:pt x="1658" y="108"/>
                  </a:lnTo>
                  <a:close/>
                  <a:moveTo>
                    <a:pt x="2641" y="99"/>
                  </a:moveTo>
                  <a:lnTo>
                    <a:pt x="2646" y="103"/>
                  </a:lnTo>
                  <a:lnTo>
                    <a:pt x="2650" y="106"/>
                  </a:lnTo>
                  <a:lnTo>
                    <a:pt x="2655" y="106"/>
                  </a:lnTo>
                  <a:lnTo>
                    <a:pt x="2660" y="106"/>
                  </a:lnTo>
                  <a:lnTo>
                    <a:pt x="2669" y="108"/>
                  </a:lnTo>
                  <a:lnTo>
                    <a:pt x="2667" y="112"/>
                  </a:lnTo>
                  <a:lnTo>
                    <a:pt x="2667" y="113"/>
                  </a:lnTo>
                  <a:lnTo>
                    <a:pt x="2667" y="115"/>
                  </a:lnTo>
                  <a:lnTo>
                    <a:pt x="2666" y="117"/>
                  </a:lnTo>
                  <a:lnTo>
                    <a:pt x="2666" y="119"/>
                  </a:lnTo>
                  <a:lnTo>
                    <a:pt x="2653" y="126"/>
                  </a:lnTo>
                  <a:lnTo>
                    <a:pt x="2636" y="129"/>
                  </a:lnTo>
                  <a:lnTo>
                    <a:pt x="2618" y="131"/>
                  </a:lnTo>
                  <a:lnTo>
                    <a:pt x="2617" y="127"/>
                  </a:lnTo>
                  <a:lnTo>
                    <a:pt x="2617" y="124"/>
                  </a:lnTo>
                  <a:lnTo>
                    <a:pt x="2615" y="120"/>
                  </a:lnTo>
                  <a:lnTo>
                    <a:pt x="2615" y="115"/>
                  </a:lnTo>
                  <a:lnTo>
                    <a:pt x="2620" y="112"/>
                  </a:lnTo>
                  <a:lnTo>
                    <a:pt x="2624" y="108"/>
                  </a:lnTo>
                  <a:lnTo>
                    <a:pt x="2627" y="106"/>
                  </a:lnTo>
                  <a:lnTo>
                    <a:pt x="2631" y="103"/>
                  </a:lnTo>
                  <a:lnTo>
                    <a:pt x="2634" y="101"/>
                  </a:lnTo>
                  <a:lnTo>
                    <a:pt x="2641" y="99"/>
                  </a:lnTo>
                  <a:close/>
                  <a:moveTo>
                    <a:pt x="2104" y="99"/>
                  </a:moveTo>
                  <a:lnTo>
                    <a:pt x="2118" y="101"/>
                  </a:lnTo>
                  <a:lnTo>
                    <a:pt x="2128" y="106"/>
                  </a:lnTo>
                  <a:lnTo>
                    <a:pt x="2138" y="112"/>
                  </a:lnTo>
                  <a:lnTo>
                    <a:pt x="2135" y="115"/>
                  </a:lnTo>
                  <a:lnTo>
                    <a:pt x="2133" y="120"/>
                  </a:lnTo>
                  <a:lnTo>
                    <a:pt x="2130" y="122"/>
                  </a:lnTo>
                  <a:lnTo>
                    <a:pt x="2125" y="124"/>
                  </a:lnTo>
                  <a:lnTo>
                    <a:pt x="2119" y="126"/>
                  </a:lnTo>
                  <a:lnTo>
                    <a:pt x="2112" y="126"/>
                  </a:lnTo>
                  <a:lnTo>
                    <a:pt x="2107" y="129"/>
                  </a:lnTo>
                  <a:lnTo>
                    <a:pt x="2102" y="129"/>
                  </a:lnTo>
                  <a:lnTo>
                    <a:pt x="2097" y="131"/>
                  </a:lnTo>
                  <a:lnTo>
                    <a:pt x="2090" y="131"/>
                  </a:lnTo>
                  <a:lnTo>
                    <a:pt x="2090" y="120"/>
                  </a:lnTo>
                  <a:lnTo>
                    <a:pt x="2091" y="113"/>
                  </a:lnTo>
                  <a:lnTo>
                    <a:pt x="2098" y="108"/>
                  </a:lnTo>
                  <a:lnTo>
                    <a:pt x="2104" y="99"/>
                  </a:lnTo>
                  <a:close/>
                  <a:moveTo>
                    <a:pt x="765" y="99"/>
                  </a:moveTo>
                  <a:lnTo>
                    <a:pt x="779" y="99"/>
                  </a:lnTo>
                  <a:lnTo>
                    <a:pt x="782" y="108"/>
                  </a:lnTo>
                  <a:lnTo>
                    <a:pt x="786" y="113"/>
                  </a:lnTo>
                  <a:lnTo>
                    <a:pt x="789" y="120"/>
                  </a:lnTo>
                  <a:lnTo>
                    <a:pt x="791" y="131"/>
                  </a:lnTo>
                  <a:lnTo>
                    <a:pt x="788" y="131"/>
                  </a:lnTo>
                  <a:lnTo>
                    <a:pt x="777" y="124"/>
                  </a:lnTo>
                  <a:lnTo>
                    <a:pt x="770" y="117"/>
                  </a:lnTo>
                  <a:lnTo>
                    <a:pt x="765" y="110"/>
                  </a:lnTo>
                  <a:lnTo>
                    <a:pt x="765" y="99"/>
                  </a:lnTo>
                  <a:close/>
                  <a:moveTo>
                    <a:pt x="2734" y="77"/>
                  </a:moveTo>
                  <a:lnTo>
                    <a:pt x="2737" y="77"/>
                  </a:lnTo>
                  <a:lnTo>
                    <a:pt x="2741" y="79"/>
                  </a:lnTo>
                  <a:lnTo>
                    <a:pt x="2742" y="79"/>
                  </a:lnTo>
                  <a:lnTo>
                    <a:pt x="2744" y="79"/>
                  </a:lnTo>
                  <a:lnTo>
                    <a:pt x="2746" y="80"/>
                  </a:lnTo>
                  <a:lnTo>
                    <a:pt x="2742" y="84"/>
                  </a:lnTo>
                  <a:lnTo>
                    <a:pt x="2739" y="87"/>
                  </a:lnTo>
                  <a:lnTo>
                    <a:pt x="2737" y="92"/>
                  </a:lnTo>
                  <a:lnTo>
                    <a:pt x="2735" y="96"/>
                  </a:lnTo>
                  <a:lnTo>
                    <a:pt x="2734" y="103"/>
                  </a:lnTo>
                  <a:lnTo>
                    <a:pt x="2737" y="103"/>
                  </a:lnTo>
                  <a:lnTo>
                    <a:pt x="2741" y="98"/>
                  </a:lnTo>
                  <a:lnTo>
                    <a:pt x="2744" y="94"/>
                  </a:lnTo>
                  <a:lnTo>
                    <a:pt x="2748" y="91"/>
                  </a:lnTo>
                  <a:lnTo>
                    <a:pt x="2753" y="89"/>
                  </a:lnTo>
                  <a:lnTo>
                    <a:pt x="2763" y="99"/>
                  </a:lnTo>
                  <a:lnTo>
                    <a:pt x="2776" y="108"/>
                  </a:lnTo>
                  <a:lnTo>
                    <a:pt x="2784" y="115"/>
                  </a:lnTo>
                  <a:lnTo>
                    <a:pt x="2784" y="138"/>
                  </a:lnTo>
                  <a:lnTo>
                    <a:pt x="2790" y="143"/>
                  </a:lnTo>
                  <a:lnTo>
                    <a:pt x="2795" y="147"/>
                  </a:lnTo>
                  <a:lnTo>
                    <a:pt x="2800" y="148"/>
                  </a:lnTo>
                  <a:lnTo>
                    <a:pt x="2804" y="155"/>
                  </a:lnTo>
                  <a:lnTo>
                    <a:pt x="2807" y="169"/>
                  </a:lnTo>
                  <a:lnTo>
                    <a:pt x="2800" y="178"/>
                  </a:lnTo>
                  <a:lnTo>
                    <a:pt x="2797" y="187"/>
                  </a:lnTo>
                  <a:lnTo>
                    <a:pt x="2790" y="192"/>
                  </a:lnTo>
                  <a:lnTo>
                    <a:pt x="2781" y="194"/>
                  </a:lnTo>
                  <a:lnTo>
                    <a:pt x="2765" y="195"/>
                  </a:lnTo>
                  <a:lnTo>
                    <a:pt x="2753" y="185"/>
                  </a:lnTo>
                  <a:lnTo>
                    <a:pt x="2735" y="176"/>
                  </a:lnTo>
                  <a:lnTo>
                    <a:pt x="2716" y="171"/>
                  </a:lnTo>
                  <a:lnTo>
                    <a:pt x="2697" y="164"/>
                  </a:lnTo>
                  <a:lnTo>
                    <a:pt x="2680" y="157"/>
                  </a:lnTo>
                  <a:lnTo>
                    <a:pt x="2669" y="147"/>
                  </a:lnTo>
                  <a:lnTo>
                    <a:pt x="2676" y="143"/>
                  </a:lnTo>
                  <a:lnTo>
                    <a:pt x="2681" y="140"/>
                  </a:lnTo>
                  <a:lnTo>
                    <a:pt x="2685" y="136"/>
                  </a:lnTo>
                  <a:lnTo>
                    <a:pt x="2687" y="131"/>
                  </a:lnTo>
                  <a:lnTo>
                    <a:pt x="2688" y="122"/>
                  </a:lnTo>
                  <a:lnTo>
                    <a:pt x="2687" y="119"/>
                  </a:lnTo>
                  <a:lnTo>
                    <a:pt x="2685" y="113"/>
                  </a:lnTo>
                  <a:lnTo>
                    <a:pt x="2685" y="106"/>
                  </a:lnTo>
                  <a:lnTo>
                    <a:pt x="2685" y="99"/>
                  </a:lnTo>
                  <a:lnTo>
                    <a:pt x="2685" y="98"/>
                  </a:lnTo>
                  <a:lnTo>
                    <a:pt x="2687" y="98"/>
                  </a:lnTo>
                  <a:lnTo>
                    <a:pt x="2687" y="98"/>
                  </a:lnTo>
                  <a:lnTo>
                    <a:pt x="2687" y="98"/>
                  </a:lnTo>
                  <a:lnTo>
                    <a:pt x="2687" y="98"/>
                  </a:lnTo>
                  <a:lnTo>
                    <a:pt x="2688" y="96"/>
                  </a:lnTo>
                  <a:lnTo>
                    <a:pt x="2704" y="92"/>
                  </a:lnTo>
                  <a:lnTo>
                    <a:pt x="2721" y="84"/>
                  </a:lnTo>
                  <a:lnTo>
                    <a:pt x="2734" y="77"/>
                  </a:lnTo>
                  <a:close/>
                  <a:moveTo>
                    <a:pt x="2512" y="73"/>
                  </a:moveTo>
                  <a:lnTo>
                    <a:pt x="2522" y="73"/>
                  </a:lnTo>
                  <a:lnTo>
                    <a:pt x="2536" y="87"/>
                  </a:lnTo>
                  <a:lnTo>
                    <a:pt x="2554" y="99"/>
                  </a:lnTo>
                  <a:lnTo>
                    <a:pt x="2554" y="103"/>
                  </a:lnTo>
                  <a:lnTo>
                    <a:pt x="2550" y="103"/>
                  </a:lnTo>
                  <a:lnTo>
                    <a:pt x="2550" y="108"/>
                  </a:lnTo>
                  <a:lnTo>
                    <a:pt x="2533" y="99"/>
                  </a:lnTo>
                  <a:lnTo>
                    <a:pt x="2521" y="87"/>
                  </a:lnTo>
                  <a:lnTo>
                    <a:pt x="2512" y="73"/>
                  </a:lnTo>
                  <a:close/>
                  <a:moveTo>
                    <a:pt x="2161" y="68"/>
                  </a:moveTo>
                  <a:lnTo>
                    <a:pt x="2175" y="72"/>
                  </a:lnTo>
                  <a:lnTo>
                    <a:pt x="2186" y="75"/>
                  </a:lnTo>
                  <a:lnTo>
                    <a:pt x="2196" y="80"/>
                  </a:lnTo>
                  <a:lnTo>
                    <a:pt x="2196" y="89"/>
                  </a:lnTo>
                  <a:lnTo>
                    <a:pt x="2187" y="91"/>
                  </a:lnTo>
                  <a:lnTo>
                    <a:pt x="2179" y="94"/>
                  </a:lnTo>
                  <a:lnTo>
                    <a:pt x="2166" y="96"/>
                  </a:lnTo>
                  <a:lnTo>
                    <a:pt x="2161" y="98"/>
                  </a:lnTo>
                  <a:lnTo>
                    <a:pt x="2158" y="99"/>
                  </a:lnTo>
                  <a:lnTo>
                    <a:pt x="2152" y="99"/>
                  </a:lnTo>
                  <a:lnTo>
                    <a:pt x="2147" y="99"/>
                  </a:lnTo>
                  <a:lnTo>
                    <a:pt x="2147" y="89"/>
                  </a:lnTo>
                  <a:lnTo>
                    <a:pt x="2151" y="84"/>
                  </a:lnTo>
                  <a:lnTo>
                    <a:pt x="2156" y="77"/>
                  </a:lnTo>
                  <a:lnTo>
                    <a:pt x="2161" y="68"/>
                  </a:lnTo>
                  <a:close/>
                  <a:moveTo>
                    <a:pt x="1735" y="58"/>
                  </a:moveTo>
                  <a:lnTo>
                    <a:pt x="1735" y="77"/>
                  </a:lnTo>
                  <a:lnTo>
                    <a:pt x="1742" y="77"/>
                  </a:lnTo>
                  <a:lnTo>
                    <a:pt x="1746" y="75"/>
                  </a:lnTo>
                  <a:lnTo>
                    <a:pt x="1749" y="75"/>
                  </a:lnTo>
                  <a:lnTo>
                    <a:pt x="1753" y="75"/>
                  </a:lnTo>
                  <a:lnTo>
                    <a:pt x="1754" y="75"/>
                  </a:lnTo>
                  <a:lnTo>
                    <a:pt x="1758" y="77"/>
                  </a:lnTo>
                  <a:lnTo>
                    <a:pt x="1763" y="80"/>
                  </a:lnTo>
                  <a:lnTo>
                    <a:pt x="1763" y="89"/>
                  </a:lnTo>
                  <a:lnTo>
                    <a:pt x="1767" y="91"/>
                  </a:lnTo>
                  <a:lnTo>
                    <a:pt x="1772" y="91"/>
                  </a:lnTo>
                  <a:lnTo>
                    <a:pt x="1775" y="89"/>
                  </a:lnTo>
                  <a:lnTo>
                    <a:pt x="1781" y="89"/>
                  </a:lnTo>
                  <a:lnTo>
                    <a:pt x="1782" y="87"/>
                  </a:lnTo>
                  <a:lnTo>
                    <a:pt x="1786" y="89"/>
                  </a:lnTo>
                  <a:lnTo>
                    <a:pt x="1789" y="92"/>
                  </a:lnTo>
                  <a:lnTo>
                    <a:pt x="1793" y="98"/>
                  </a:lnTo>
                  <a:lnTo>
                    <a:pt x="1796" y="103"/>
                  </a:lnTo>
                  <a:lnTo>
                    <a:pt x="1791" y="115"/>
                  </a:lnTo>
                  <a:lnTo>
                    <a:pt x="1786" y="127"/>
                  </a:lnTo>
                  <a:lnTo>
                    <a:pt x="1782" y="141"/>
                  </a:lnTo>
                  <a:lnTo>
                    <a:pt x="1770" y="141"/>
                  </a:lnTo>
                  <a:lnTo>
                    <a:pt x="1761" y="145"/>
                  </a:lnTo>
                  <a:lnTo>
                    <a:pt x="1753" y="150"/>
                  </a:lnTo>
                  <a:lnTo>
                    <a:pt x="1739" y="154"/>
                  </a:lnTo>
                  <a:lnTo>
                    <a:pt x="1730" y="147"/>
                  </a:lnTo>
                  <a:lnTo>
                    <a:pt x="1718" y="143"/>
                  </a:lnTo>
                  <a:lnTo>
                    <a:pt x="1706" y="138"/>
                  </a:lnTo>
                  <a:lnTo>
                    <a:pt x="1704" y="134"/>
                  </a:lnTo>
                  <a:lnTo>
                    <a:pt x="1704" y="131"/>
                  </a:lnTo>
                  <a:lnTo>
                    <a:pt x="1702" y="127"/>
                  </a:lnTo>
                  <a:lnTo>
                    <a:pt x="1700" y="122"/>
                  </a:lnTo>
                  <a:lnTo>
                    <a:pt x="1695" y="117"/>
                  </a:lnTo>
                  <a:lnTo>
                    <a:pt x="1690" y="112"/>
                  </a:lnTo>
                  <a:lnTo>
                    <a:pt x="1686" y="108"/>
                  </a:lnTo>
                  <a:lnTo>
                    <a:pt x="1683" y="101"/>
                  </a:lnTo>
                  <a:lnTo>
                    <a:pt x="1681" y="89"/>
                  </a:lnTo>
                  <a:lnTo>
                    <a:pt x="1688" y="80"/>
                  </a:lnTo>
                  <a:lnTo>
                    <a:pt x="1693" y="73"/>
                  </a:lnTo>
                  <a:lnTo>
                    <a:pt x="1700" y="73"/>
                  </a:lnTo>
                  <a:lnTo>
                    <a:pt x="1706" y="75"/>
                  </a:lnTo>
                  <a:lnTo>
                    <a:pt x="1713" y="77"/>
                  </a:lnTo>
                  <a:lnTo>
                    <a:pt x="1720" y="77"/>
                  </a:lnTo>
                  <a:lnTo>
                    <a:pt x="1720" y="65"/>
                  </a:lnTo>
                  <a:lnTo>
                    <a:pt x="1723" y="63"/>
                  </a:lnTo>
                  <a:lnTo>
                    <a:pt x="1727" y="61"/>
                  </a:lnTo>
                  <a:lnTo>
                    <a:pt x="1728" y="61"/>
                  </a:lnTo>
                  <a:lnTo>
                    <a:pt x="1732" y="59"/>
                  </a:lnTo>
                  <a:lnTo>
                    <a:pt x="1735" y="58"/>
                  </a:lnTo>
                  <a:close/>
                  <a:moveTo>
                    <a:pt x="2186" y="45"/>
                  </a:moveTo>
                  <a:lnTo>
                    <a:pt x="2200" y="45"/>
                  </a:lnTo>
                  <a:lnTo>
                    <a:pt x="2208" y="54"/>
                  </a:lnTo>
                  <a:lnTo>
                    <a:pt x="2217" y="59"/>
                  </a:lnTo>
                  <a:lnTo>
                    <a:pt x="2224" y="66"/>
                  </a:lnTo>
                  <a:lnTo>
                    <a:pt x="2231" y="77"/>
                  </a:lnTo>
                  <a:lnTo>
                    <a:pt x="2215" y="77"/>
                  </a:lnTo>
                  <a:lnTo>
                    <a:pt x="2205" y="66"/>
                  </a:lnTo>
                  <a:lnTo>
                    <a:pt x="2194" y="58"/>
                  </a:lnTo>
                  <a:lnTo>
                    <a:pt x="2186" y="45"/>
                  </a:lnTo>
                  <a:close/>
                  <a:moveTo>
                    <a:pt x="421" y="45"/>
                  </a:moveTo>
                  <a:lnTo>
                    <a:pt x="433" y="45"/>
                  </a:lnTo>
                  <a:lnTo>
                    <a:pt x="438" y="49"/>
                  </a:lnTo>
                  <a:lnTo>
                    <a:pt x="442" y="52"/>
                  </a:lnTo>
                  <a:lnTo>
                    <a:pt x="444" y="56"/>
                  </a:lnTo>
                  <a:lnTo>
                    <a:pt x="447" y="61"/>
                  </a:lnTo>
                  <a:lnTo>
                    <a:pt x="449" y="65"/>
                  </a:lnTo>
                  <a:lnTo>
                    <a:pt x="458" y="56"/>
                  </a:lnTo>
                  <a:lnTo>
                    <a:pt x="468" y="52"/>
                  </a:lnTo>
                  <a:lnTo>
                    <a:pt x="484" y="54"/>
                  </a:lnTo>
                  <a:lnTo>
                    <a:pt x="484" y="68"/>
                  </a:lnTo>
                  <a:lnTo>
                    <a:pt x="506" y="70"/>
                  </a:lnTo>
                  <a:lnTo>
                    <a:pt x="526" y="73"/>
                  </a:lnTo>
                  <a:lnTo>
                    <a:pt x="543" y="77"/>
                  </a:lnTo>
                  <a:lnTo>
                    <a:pt x="562" y="79"/>
                  </a:lnTo>
                  <a:lnTo>
                    <a:pt x="583" y="77"/>
                  </a:lnTo>
                  <a:lnTo>
                    <a:pt x="583" y="89"/>
                  </a:lnTo>
                  <a:lnTo>
                    <a:pt x="587" y="89"/>
                  </a:lnTo>
                  <a:lnTo>
                    <a:pt x="590" y="89"/>
                  </a:lnTo>
                  <a:lnTo>
                    <a:pt x="592" y="89"/>
                  </a:lnTo>
                  <a:lnTo>
                    <a:pt x="594" y="91"/>
                  </a:lnTo>
                  <a:lnTo>
                    <a:pt x="596" y="92"/>
                  </a:lnTo>
                  <a:lnTo>
                    <a:pt x="592" y="92"/>
                  </a:lnTo>
                  <a:lnTo>
                    <a:pt x="576" y="103"/>
                  </a:lnTo>
                  <a:lnTo>
                    <a:pt x="557" y="115"/>
                  </a:lnTo>
                  <a:lnTo>
                    <a:pt x="534" y="126"/>
                  </a:lnTo>
                  <a:lnTo>
                    <a:pt x="513" y="138"/>
                  </a:lnTo>
                  <a:lnTo>
                    <a:pt x="498" y="148"/>
                  </a:lnTo>
                  <a:lnTo>
                    <a:pt x="487" y="157"/>
                  </a:lnTo>
                  <a:lnTo>
                    <a:pt x="503" y="157"/>
                  </a:lnTo>
                  <a:lnTo>
                    <a:pt x="508" y="154"/>
                  </a:lnTo>
                  <a:lnTo>
                    <a:pt x="513" y="152"/>
                  </a:lnTo>
                  <a:lnTo>
                    <a:pt x="519" y="150"/>
                  </a:lnTo>
                  <a:lnTo>
                    <a:pt x="526" y="150"/>
                  </a:lnTo>
                  <a:lnTo>
                    <a:pt x="526" y="154"/>
                  </a:lnTo>
                  <a:lnTo>
                    <a:pt x="505" y="169"/>
                  </a:lnTo>
                  <a:lnTo>
                    <a:pt x="487" y="185"/>
                  </a:lnTo>
                  <a:lnTo>
                    <a:pt x="472" y="201"/>
                  </a:lnTo>
                  <a:lnTo>
                    <a:pt x="454" y="215"/>
                  </a:lnTo>
                  <a:lnTo>
                    <a:pt x="435" y="227"/>
                  </a:lnTo>
                  <a:lnTo>
                    <a:pt x="410" y="234"/>
                  </a:lnTo>
                  <a:lnTo>
                    <a:pt x="410" y="246"/>
                  </a:lnTo>
                  <a:lnTo>
                    <a:pt x="398" y="248"/>
                  </a:lnTo>
                  <a:lnTo>
                    <a:pt x="384" y="253"/>
                  </a:lnTo>
                  <a:lnTo>
                    <a:pt x="376" y="260"/>
                  </a:lnTo>
                  <a:lnTo>
                    <a:pt x="381" y="264"/>
                  </a:lnTo>
                  <a:lnTo>
                    <a:pt x="384" y="267"/>
                  </a:lnTo>
                  <a:lnTo>
                    <a:pt x="386" y="269"/>
                  </a:lnTo>
                  <a:lnTo>
                    <a:pt x="386" y="272"/>
                  </a:lnTo>
                  <a:lnTo>
                    <a:pt x="386" y="276"/>
                  </a:lnTo>
                  <a:lnTo>
                    <a:pt x="384" y="281"/>
                  </a:lnTo>
                  <a:lnTo>
                    <a:pt x="384" y="288"/>
                  </a:lnTo>
                  <a:lnTo>
                    <a:pt x="346" y="291"/>
                  </a:lnTo>
                  <a:lnTo>
                    <a:pt x="346" y="295"/>
                  </a:lnTo>
                  <a:lnTo>
                    <a:pt x="351" y="297"/>
                  </a:lnTo>
                  <a:lnTo>
                    <a:pt x="353" y="297"/>
                  </a:lnTo>
                  <a:lnTo>
                    <a:pt x="356" y="297"/>
                  </a:lnTo>
                  <a:lnTo>
                    <a:pt x="356" y="297"/>
                  </a:lnTo>
                  <a:lnTo>
                    <a:pt x="358" y="298"/>
                  </a:lnTo>
                  <a:lnTo>
                    <a:pt x="358" y="300"/>
                  </a:lnTo>
                  <a:lnTo>
                    <a:pt x="362" y="304"/>
                  </a:lnTo>
                  <a:lnTo>
                    <a:pt x="356" y="304"/>
                  </a:lnTo>
                  <a:lnTo>
                    <a:pt x="348" y="307"/>
                  </a:lnTo>
                  <a:lnTo>
                    <a:pt x="337" y="311"/>
                  </a:lnTo>
                  <a:lnTo>
                    <a:pt x="327" y="314"/>
                  </a:lnTo>
                  <a:lnTo>
                    <a:pt x="330" y="316"/>
                  </a:lnTo>
                  <a:lnTo>
                    <a:pt x="332" y="316"/>
                  </a:lnTo>
                  <a:lnTo>
                    <a:pt x="334" y="316"/>
                  </a:lnTo>
                  <a:lnTo>
                    <a:pt x="335" y="318"/>
                  </a:lnTo>
                  <a:lnTo>
                    <a:pt x="337" y="318"/>
                  </a:lnTo>
                  <a:lnTo>
                    <a:pt x="335" y="321"/>
                  </a:lnTo>
                  <a:lnTo>
                    <a:pt x="334" y="325"/>
                  </a:lnTo>
                  <a:lnTo>
                    <a:pt x="332" y="326"/>
                  </a:lnTo>
                  <a:lnTo>
                    <a:pt x="334" y="328"/>
                  </a:lnTo>
                  <a:lnTo>
                    <a:pt x="334" y="330"/>
                  </a:lnTo>
                  <a:lnTo>
                    <a:pt x="335" y="333"/>
                  </a:lnTo>
                  <a:lnTo>
                    <a:pt x="337" y="337"/>
                  </a:lnTo>
                  <a:lnTo>
                    <a:pt x="330" y="339"/>
                  </a:lnTo>
                  <a:lnTo>
                    <a:pt x="325" y="339"/>
                  </a:lnTo>
                  <a:lnTo>
                    <a:pt x="320" y="339"/>
                  </a:lnTo>
                  <a:lnTo>
                    <a:pt x="314" y="342"/>
                  </a:lnTo>
                  <a:lnTo>
                    <a:pt x="332" y="342"/>
                  </a:lnTo>
                  <a:lnTo>
                    <a:pt x="346" y="346"/>
                  </a:lnTo>
                  <a:lnTo>
                    <a:pt x="346" y="353"/>
                  </a:lnTo>
                  <a:lnTo>
                    <a:pt x="323" y="353"/>
                  </a:lnTo>
                  <a:lnTo>
                    <a:pt x="321" y="358"/>
                  </a:lnTo>
                  <a:lnTo>
                    <a:pt x="321" y="360"/>
                  </a:lnTo>
                  <a:lnTo>
                    <a:pt x="321" y="361"/>
                  </a:lnTo>
                  <a:lnTo>
                    <a:pt x="320" y="363"/>
                  </a:lnTo>
                  <a:lnTo>
                    <a:pt x="318" y="365"/>
                  </a:lnTo>
                  <a:lnTo>
                    <a:pt x="309" y="368"/>
                  </a:lnTo>
                  <a:lnTo>
                    <a:pt x="297" y="368"/>
                  </a:lnTo>
                  <a:lnTo>
                    <a:pt x="285" y="368"/>
                  </a:lnTo>
                  <a:lnTo>
                    <a:pt x="273" y="361"/>
                  </a:lnTo>
                  <a:lnTo>
                    <a:pt x="257" y="361"/>
                  </a:lnTo>
                  <a:lnTo>
                    <a:pt x="241" y="363"/>
                  </a:lnTo>
                  <a:lnTo>
                    <a:pt x="224" y="365"/>
                  </a:lnTo>
                  <a:lnTo>
                    <a:pt x="208" y="363"/>
                  </a:lnTo>
                  <a:lnTo>
                    <a:pt x="192" y="358"/>
                  </a:lnTo>
                  <a:lnTo>
                    <a:pt x="191" y="356"/>
                  </a:lnTo>
                  <a:lnTo>
                    <a:pt x="191" y="354"/>
                  </a:lnTo>
                  <a:lnTo>
                    <a:pt x="189" y="354"/>
                  </a:lnTo>
                  <a:lnTo>
                    <a:pt x="189" y="353"/>
                  </a:lnTo>
                  <a:lnTo>
                    <a:pt x="189" y="349"/>
                  </a:lnTo>
                  <a:lnTo>
                    <a:pt x="192" y="349"/>
                  </a:lnTo>
                  <a:lnTo>
                    <a:pt x="194" y="346"/>
                  </a:lnTo>
                  <a:lnTo>
                    <a:pt x="198" y="342"/>
                  </a:lnTo>
                  <a:lnTo>
                    <a:pt x="199" y="340"/>
                  </a:lnTo>
                  <a:lnTo>
                    <a:pt x="203" y="339"/>
                  </a:lnTo>
                  <a:lnTo>
                    <a:pt x="205" y="335"/>
                  </a:lnTo>
                  <a:lnTo>
                    <a:pt x="208" y="330"/>
                  </a:lnTo>
                  <a:lnTo>
                    <a:pt x="201" y="328"/>
                  </a:lnTo>
                  <a:lnTo>
                    <a:pt x="196" y="325"/>
                  </a:lnTo>
                  <a:lnTo>
                    <a:pt x="192" y="319"/>
                  </a:lnTo>
                  <a:lnTo>
                    <a:pt x="191" y="314"/>
                  </a:lnTo>
                  <a:lnTo>
                    <a:pt x="189" y="307"/>
                  </a:lnTo>
                  <a:lnTo>
                    <a:pt x="196" y="307"/>
                  </a:lnTo>
                  <a:lnTo>
                    <a:pt x="208" y="304"/>
                  </a:lnTo>
                  <a:lnTo>
                    <a:pt x="222" y="307"/>
                  </a:lnTo>
                  <a:lnTo>
                    <a:pt x="234" y="312"/>
                  </a:lnTo>
                  <a:lnTo>
                    <a:pt x="246" y="318"/>
                  </a:lnTo>
                  <a:lnTo>
                    <a:pt x="246" y="311"/>
                  </a:lnTo>
                  <a:lnTo>
                    <a:pt x="234" y="305"/>
                  </a:lnTo>
                  <a:lnTo>
                    <a:pt x="224" y="300"/>
                  </a:lnTo>
                  <a:lnTo>
                    <a:pt x="215" y="291"/>
                  </a:lnTo>
                  <a:lnTo>
                    <a:pt x="218" y="291"/>
                  </a:lnTo>
                  <a:lnTo>
                    <a:pt x="227" y="278"/>
                  </a:lnTo>
                  <a:lnTo>
                    <a:pt x="238" y="269"/>
                  </a:lnTo>
                  <a:lnTo>
                    <a:pt x="252" y="262"/>
                  </a:lnTo>
                  <a:lnTo>
                    <a:pt x="269" y="257"/>
                  </a:lnTo>
                  <a:lnTo>
                    <a:pt x="269" y="253"/>
                  </a:lnTo>
                  <a:lnTo>
                    <a:pt x="253" y="248"/>
                  </a:lnTo>
                  <a:lnTo>
                    <a:pt x="241" y="239"/>
                  </a:lnTo>
                  <a:lnTo>
                    <a:pt x="231" y="227"/>
                  </a:lnTo>
                  <a:lnTo>
                    <a:pt x="222" y="215"/>
                  </a:lnTo>
                  <a:lnTo>
                    <a:pt x="227" y="213"/>
                  </a:lnTo>
                  <a:lnTo>
                    <a:pt x="231" y="213"/>
                  </a:lnTo>
                  <a:lnTo>
                    <a:pt x="236" y="211"/>
                  </a:lnTo>
                  <a:lnTo>
                    <a:pt x="241" y="211"/>
                  </a:lnTo>
                  <a:lnTo>
                    <a:pt x="248" y="216"/>
                  </a:lnTo>
                  <a:lnTo>
                    <a:pt x="253" y="222"/>
                  </a:lnTo>
                  <a:lnTo>
                    <a:pt x="260" y="227"/>
                  </a:lnTo>
                  <a:lnTo>
                    <a:pt x="260" y="223"/>
                  </a:lnTo>
                  <a:lnTo>
                    <a:pt x="259" y="220"/>
                  </a:lnTo>
                  <a:lnTo>
                    <a:pt x="257" y="220"/>
                  </a:lnTo>
                  <a:lnTo>
                    <a:pt x="257" y="218"/>
                  </a:lnTo>
                  <a:lnTo>
                    <a:pt x="255" y="216"/>
                  </a:lnTo>
                  <a:lnTo>
                    <a:pt x="255" y="215"/>
                  </a:lnTo>
                  <a:lnTo>
                    <a:pt x="253" y="211"/>
                  </a:lnTo>
                  <a:lnTo>
                    <a:pt x="257" y="211"/>
                  </a:lnTo>
                  <a:lnTo>
                    <a:pt x="257" y="208"/>
                  </a:lnTo>
                  <a:lnTo>
                    <a:pt x="273" y="202"/>
                  </a:lnTo>
                  <a:lnTo>
                    <a:pt x="288" y="199"/>
                  </a:lnTo>
                  <a:lnTo>
                    <a:pt x="304" y="197"/>
                  </a:lnTo>
                  <a:lnTo>
                    <a:pt x="323" y="199"/>
                  </a:lnTo>
                  <a:lnTo>
                    <a:pt x="314" y="188"/>
                  </a:lnTo>
                  <a:lnTo>
                    <a:pt x="325" y="185"/>
                  </a:lnTo>
                  <a:lnTo>
                    <a:pt x="337" y="180"/>
                  </a:lnTo>
                  <a:lnTo>
                    <a:pt x="349" y="175"/>
                  </a:lnTo>
                  <a:lnTo>
                    <a:pt x="356" y="169"/>
                  </a:lnTo>
                  <a:lnTo>
                    <a:pt x="362" y="169"/>
                  </a:lnTo>
                  <a:lnTo>
                    <a:pt x="362" y="166"/>
                  </a:lnTo>
                  <a:lnTo>
                    <a:pt x="353" y="166"/>
                  </a:lnTo>
                  <a:lnTo>
                    <a:pt x="349" y="168"/>
                  </a:lnTo>
                  <a:lnTo>
                    <a:pt x="346" y="169"/>
                  </a:lnTo>
                  <a:lnTo>
                    <a:pt x="344" y="169"/>
                  </a:lnTo>
                  <a:lnTo>
                    <a:pt x="342" y="169"/>
                  </a:lnTo>
                  <a:lnTo>
                    <a:pt x="341" y="169"/>
                  </a:lnTo>
                  <a:lnTo>
                    <a:pt x="339" y="168"/>
                  </a:lnTo>
                  <a:lnTo>
                    <a:pt x="337" y="166"/>
                  </a:lnTo>
                  <a:lnTo>
                    <a:pt x="334" y="166"/>
                  </a:lnTo>
                  <a:lnTo>
                    <a:pt x="330" y="169"/>
                  </a:lnTo>
                  <a:lnTo>
                    <a:pt x="325" y="175"/>
                  </a:lnTo>
                  <a:lnTo>
                    <a:pt x="320" y="180"/>
                  </a:lnTo>
                  <a:lnTo>
                    <a:pt x="316" y="185"/>
                  </a:lnTo>
                  <a:lnTo>
                    <a:pt x="311" y="188"/>
                  </a:lnTo>
                  <a:lnTo>
                    <a:pt x="292" y="194"/>
                  </a:lnTo>
                  <a:lnTo>
                    <a:pt x="274" y="194"/>
                  </a:lnTo>
                  <a:lnTo>
                    <a:pt x="257" y="190"/>
                  </a:lnTo>
                  <a:lnTo>
                    <a:pt x="241" y="183"/>
                  </a:lnTo>
                  <a:lnTo>
                    <a:pt x="239" y="183"/>
                  </a:lnTo>
                  <a:lnTo>
                    <a:pt x="236" y="185"/>
                  </a:lnTo>
                  <a:lnTo>
                    <a:pt x="231" y="187"/>
                  </a:lnTo>
                  <a:lnTo>
                    <a:pt x="227" y="188"/>
                  </a:lnTo>
                  <a:lnTo>
                    <a:pt x="224" y="190"/>
                  </a:lnTo>
                  <a:lnTo>
                    <a:pt x="218" y="192"/>
                  </a:lnTo>
                  <a:lnTo>
                    <a:pt x="215" y="183"/>
                  </a:lnTo>
                  <a:lnTo>
                    <a:pt x="218" y="182"/>
                  </a:lnTo>
                  <a:lnTo>
                    <a:pt x="218" y="182"/>
                  </a:lnTo>
                  <a:lnTo>
                    <a:pt x="220" y="180"/>
                  </a:lnTo>
                  <a:lnTo>
                    <a:pt x="222" y="176"/>
                  </a:lnTo>
                  <a:lnTo>
                    <a:pt x="212" y="176"/>
                  </a:lnTo>
                  <a:lnTo>
                    <a:pt x="208" y="178"/>
                  </a:lnTo>
                  <a:lnTo>
                    <a:pt x="203" y="180"/>
                  </a:lnTo>
                  <a:lnTo>
                    <a:pt x="198" y="180"/>
                  </a:lnTo>
                  <a:lnTo>
                    <a:pt x="192" y="180"/>
                  </a:lnTo>
                  <a:lnTo>
                    <a:pt x="189" y="169"/>
                  </a:lnTo>
                  <a:lnTo>
                    <a:pt x="192" y="168"/>
                  </a:lnTo>
                  <a:lnTo>
                    <a:pt x="194" y="168"/>
                  </a:lnTo>
                  <a:lnTo>
                    <a:pt x="196" y="168"/>
                  </a:lnTo>
                  <a:lnTo>
                    <a:pt x="198" y="166"/>
                  </a:lnTo>
                  <a:lnTo>
                    <a:pt x="199" y="166"/>
                  </a:lnTo>
                  <a:lnTo>
                    <a:pt x="177" y="169"/>
                  </a:lnTo>
                  <a:lnTo>
                    <a:pt x="175" y="164"/>
                  </a:lnTo>
                  <a:lnTo>
                    <a:pt x="171" y="161"/>
                  </a:lnTo>
                  <a:lnTo>
                    <a:pt x="170" y="159"/>
                  </a:lnTo>
                  <a:lnTo>
                    <a:pt x="168" y="155"/>
                  </a:lnTo>
                  <a:lnTo>
                    <a:pt x="164" y="150"/>
                  </a:lnTo>
                  <a:lnTo>
                    <a:pt x="170" y="148"/>
                  </a:lnTo>
                  <a:lnTo>
                    <a:pt x="173" y="148"/>
                  </a:lnTo>
                  <a:lnTo>
                    <a:pt x="175" y="148"/>
                  </a:lnTo>
                  <a:lnTo>
                    <a:pt x="177" y="148"/>
                  </a:lnTo>
                  <a:lnTo>
                    <a:pt x="177" y="147"/>
                  </a:lnTo>
                  <a:lnTo>
                    <a:pt x="178" y="145"/>
                  </a:lnTo>
                  <a:lnTo>
                    <a:pt x="180" y="141"/>
                  </a:lnTo>
                  <a:lnTo>
                    <a:pt x="173" y="140"/>
                  </a:lnTo>
                  <a:lnTo>
                    <a:pt x="166" y="138"/>
                  </a:lnTo>
                  <a:lnTo>
                    <a:pt x="163" y="134"/>
                  </a:lnTo>
                  <a:lnTo>
                    <a:pt x="157" y="131"/>
                  </a:lnTo>
                  <a:lnTo>
                    <a:pt x="161" y="131"/>
                  </a:lnTo>
                  <a:lnTo>
                    <a:pt x="161" y="126"/>
                  </a:lnTo>
                  <a:lnTo>
                    <a:pt x="178" y="129"/>
                  </a:lnTo>
                  <a:lnTo>
                    <a:pt x="187" y="127"/>
                  </a:lnTo>
                  <a:lnTo>
                    <a:pt x="194" y="124"/>
                  </a:lnTo>
                  <a:lnTo>
                    <a:pt x="198" y="119"/>
                  </a:lnTo>
                  <a:lnTo>
                    <a:pt x="203" y="112"/>
                  </a:lnTo>
                  <a:lnTo>
                    <a:pt x="212" y="108"/>
                  </a:lnTo>
                  <a:lnTo>
                    <a:pt x="222" y="105"/>
                  </a:lnTo>
                  <a:lnTo>
                    <a:pt x="229" y="108"/>
                  </a:lnTo>
                  <a:lnTo>
                    <a:pt x="238" y="112"/>
                  </a:lnTo>
                  <a:lnTo>
                    <a:pt x="245" y="113"/>
                  </a:lnTo>
                  <a:lnTo>
                    <a:pt x="253" y="112"/>
                  </a:lnTo>
                  <a:lnTo>
                    <a:pt x="250" y="110"/>
                  </a:lnTo>
                  <a:lnTo>
                    <a:pt x="246" y="108"/>
                  </a:lnTo>
                  <a:lnTo>
                    <a:pt x="245" y="108"/>
                  </a:lnTo>
                  <a:lnTo>
                    <a:pt x="245" y="106"/>
                  </a:lnTo>
                  <a:lnTo>
                    <a:pt x="243" y="105"/>
                  </a:lnTo>
                  <a:lnTo>
                    <a:pt x="243" y="101"/>
                  </a:lnTo>
                  <a:lnTo>
                    <a:pt x="241" y="96"/>
                  </a:lnTo>
                  <a:lnTo>
                    <a:pt x="246" y="94"/>
                  </a:lnTo>
                  <a:lnTo>
                    <a:pt x="250" y="92"/>
                  </a:lnTo>
                  <a:lnTo>
                    <a:pt x="253" y="92"/>
                  </a:lnTo>
                  <a:lnTo>
                    <a:pt x="255" y="91"/>
                  </a:lnTo>
                  <a:lnTo>
                    <a:pt x="259" y="89"/>
                  </a:lnTo>
                  <a:lnTo>
                    <a:pt x="266" y="89"/>
                  </a:lnTo>
                  <a:lnTo>
                    <a:pt x="269" y="91"/>
                  </a:lnTo>
                  <a:lnTo>
                    <a:pt x="273" y="94"/>
                  </a:lnTo>
                  <a:lnTo>
                    <a:pt x="276" y="96"/>
                  </a:lnTo>
                  <a:lnTo>
                    <a:pt x="276" y="92"/>
                  </a:lnTo>
                  <a:lnTo>
                    <a:pt x="274" y="91"/>
                  </a:lnTo>
                  <a:lnTo>
                    <a:pt x="274" y="89"/>
                  </a:lnTo>
                  <a:lnTo>
                    <a:pt x="274" y="89"/>
                  </a:lnTo>
                  <a:lnTo>
                    <a:pt x="274" y="87"/>
                  </a:lnTo>
                  <a:lnTo>
                    <a:pt x="273" y="84"/>
                  </a:lnTo>
                  <a:lnTo>
                    <a:pt x="278" y="82"/>
                  </a:lnTo>
                  <a:lnTo>
                    <a:pt x="281" y="80"/>
                  </a:lnTo>
                  <a:lnTo>
                    <a:pt x="287" y="77"/>
                  </a:lnTo>
                  <a:lnTo>
                    <a:pt x="290" y="73"/>
                  </a:lnTo>
                  <a:lnTo>
                    <a:pt x="292" y="73"/>
                  </a:lnTo>
                  <a:lnTo>
                    <a:pt x="299" y="73"/>
                  </a:lnTo>
                  <a:lnTo>
                    <a:pt x="304" y="75"/>
                  </a:lnTo>
                  <a:lnTo>
                    <a:pt x="308" y="79"/>
                  </a:lnTo>
                  <a:lnTo>
                    <a:pt x="314" y="79"/>
                  </a:lnTo>
                  <a:lnTo>
                    <a:pt x="323" y="77"/>
                  </a:lnTo>
                  <a:lnTo>
                    <a:pt x="327" y="65"/>
                  </a:lnTo>
                  <a:lnTo>
                    <a:pt x="332" y="63"/>
                  </a:lnTo>
                  <a:lnTo>
                    <a:pt x="337" y="63"/>
                  </a:lnTo>
                  <a:lnTo>
                    <a:pt x="342" y="63"/>
                  </a:lnTo>
                  <a:lnTo>
                    <a:pt x="346" y="65"/>
                  </a:lnTo>
                  <a:lnTo>
                    <a:pt x="349" y="65"/>
                  </a:lnTo>
                  <a:lnTo>
                    <a:pt x="356" y="54"/>
                  </a:lnTo>
                  <a:lnTo>
                    <a:pt x="367" y="52"/>
                  </a:lnTo>
                  <a:lnTo>
                    <a:pt x="374" y="56"/>
                  </a:lnTo>
                  <a:lnTo>
                    <a:pt x="381" y="59"/>
                  </a:lnTo>
                  <a:lnTo>
                    <a:pt x="388" y="61"/>
                  </a:lnTo>
                  <a:lnTo>
                    <a:pt x="397" y="58"/>
                  </a:lnTo>
                  <a:lnTo>
                    <a:pt x="409" y="51"/>
                  </a:lnTo>
                  <a:lnTo>
                    <a:pt x="421" y="45"/>
                  </a:lnTo>
                  <a:close/>
                  <a:moveTo>
                    <a:pt x="2104" y="42"/>
                  </a:moveTo>
                  <a:lnTo>
                    <a:pt x="2111" y="44"/>
                  </a:lnTo>
                  <a:lnTo>
                    <a:pt x="2118" y="47"/>
                  </a:lnTo>
                  <a:lnTo>
                    <a:pt x="2121" y="51"/>
                  </a:lnTo>
                  <a:lnTo>
                    <a:pt x="2126" y="54"/>
                  </a:lnTo>
                  <a:lnTo>
                    <a:pt x="2132" y="58"/>
                  </a:lnTo>
                  <a:lnTo>
                    <a:pt x="2128" y="68"/>
                  </a:lnTo>
                  <a:lnTo>
                    <a:pt x="2107" y="80"/>
                  </a:lnTo>
                  <a:lnTo>
                    <a:pt x="2091" y="94"/>
                  </a:lnTo>
                  <a:lnTo>
                    <a:pt x="2077" y="112"/>
                  </a:lnTo>
                  <a:lnTo>
                    <a:pt x="2074" y="112"/>
                  </a:lnTo>
                  <a:lnTo>
                    <a:pt x="2074" y="108"/>
                  </a:lnTo>
                  <a:lnTo>
                    <a:pt x="2069" y="105"/>
                  </a:lnTo>
                  <a:lnTo>
                    <a:pt x="2065" y="101"/>
                  </a:lnTo>
                  <a:lnTo>
                    <a:pt x="2063" y="98"/>
                  </a:lnTo>
                  <a:lnTo>
                    <a:pt x="2060" y="94"/>
                  </a:lnTo>
                  <a:lnTo>
                    <a:pt x="2058" y="89"/>
                  </a:lnTo>
                  <a:lnTo>
                    <a:pt x="2062" y="82"/>
                  </a:lnTo>
                  <a:lnTo>
                    <a:pt x="2063" y="77"/>
                  </a:lnTo>
                  <a:lnTo>
                    <a:pt x="2065" y="68"/>
                  </a:lnTo>
                  <a:lnTo>
                    <a:pt x="2039" y="68"/>
                  </a:lnTo>
                  <a:lnTo>
                    <a:pt x="2039" y="61"/>
                  </a:lnTo>
                  <a:lnTo>
                    <a:pt x="2053" y="56"/>
                  </a:lnTo>
                  <a:lnTo>
                    <a:pt x="2067" y="52"/>
                  </a:lnTo>
                  <a:lnTo>
                    <a:pt x="2084" y="49"/>
                  </a:lnTo>
                  <a:lnTo>
                    <a:pt x="2086" y="54"/>
                  </a:lnTo>
                  <a:lnTo>
                    <a:pt x="2088" y="56"/>
                  </a:lnTo>
                  <a:lnTo>
                    <a:pt x="2088" y="58"/>
                  </a:lnTo>
                  <a:lnTo>
                    <a:pt x="2090" y="58"/>
                  </a:lnTo>
                  <a:lnTo>
                    <a:pt x="2090" y="59"/>
                  </a:lnTo>
                  <a:lnTo>
                    <a:pt x="2093" y="61"/>
                  </a:lnTo>
                  <a:lnTo>
                    <a:pt x="2095" y="56"/>
                  </a:lnTo>
                  <a:lnTo>
                    <a:pt x="2097" y="52"/>
                  </a:lnTo>
                  <a:lnTo>
                    <a:pt x="2098" y="49"/>
                  </a:lnTo>
                  <a:lnTo>
                    <a:pt x="2102" y="45"/>
                  </a:lnTo>
                  <a:lnTo>
                    <a:pt x="2104" y="42"/>
                  </a:lnTo>
                  <a:close/>
                  <a:moveTo>
                    <a:pt x="2147" y="23"/>
                  </a:moveTo>
                  <a:lnTo>
                    <a:pt x="2151" y="24"/>
                  </a:lnTo>
                  <a:lnTo>
                    <a:pt x="2152" y="24"/>
                  </a:lnTo>
                  <a:lnTo>
                    <a:pt x="2154" y="26"/>
                  </a:lnTo>
                  <a:lnTo>
                    <a:pt x="2154" y="26"/>
                  </a:lnTo>
                  <a:lnTo>
                    <a:pt x="2156" y="28"/>
                  </a:lnTo>
                  <a:lnTo>
                    <a:pt x="2158" y="31"/>
                  </a:lnTo>
                  <a:lnTo>
                    <a:pt x="2161" y="37"/>
                  </a:lnTo>
                  <a:lnTo>
                    <a:pt x="2165" y="42"/>
                  </a:lnTo>
                  <a:lnTo>
                    <a:pt x="2166" y="49"/>
                  </a:lnTo>
                  <a:lnTo>
                    <a:pt x="2158" y="49"/>
                  </a:lnTo>
                  <a:lnTo>
                    <a:pt x="2158" y="45"/>
                  </a:lnTo>
                  <a:lnTo>
                    <a:pt x="2154" y="42"/>
                  </a:lnTo>
                  <a:lnTo>
                    <a:pt x="2151" y="38"/>
                  </a:lnTo>
                  <a:lnTo>
                    <a:pt x="2149" y="35"/>
                  </a:lnTo>
                  <a:lnTo>
                    <a:pt x="2147" y="30"/>
                  </a:lnTo>
                  <a:lnTo>
                    <a:pt x="2147" y="23"/>
                  </a:lnTo>
                  <a:close/>
                  <a:moveTo>
                    <a:pt x="943" y="19"/>
                  </a:moveTo>
                  <a:lnTo>
                    <a:pt x="967" y="19"/>
                  </a:lnTo>
                  <a:lnTo>
                    <a:pt x="992" y="23"/>
                  </a:lnTo>
                  <a:lnTo>
                    <a:pt x="1014" y="26"/>
                  </a:lnTo>
                  <a:lnTo>
                    <a:pt x="1034" y="31"/>
                  </a:lnTo>
                  <a:lnTo>
                    <a:pt x="1063" y="26"/>
                  </a:lnTo>
                  <a:lnTo>
                    <a:pt x="1067" y="30"/>
                  </a:lnTo>
                  <a:lnTo>
                    <a:pt x="1070" y="31"/>
                  </a:lnTo>
                  <a:lnTo>
                    <a:pt x="1074" y="37"/>
                  </a:lnTo>
                  <a:lnTo>
                    <a:pt x="1076" y="40"/>
                  </a:lnTo>
                  <a:lnTo>
                    <a:pt x="1079" y="42"/>
                  </a:lnTo>
                  <a:lnTo>
                    <a:pt x="1096" y="49"/>
                  </a:lnTo>
                  <a:lnTo>
                    <a:pt x="1116" y="54"/>
                  </a:lnTo>
                  <a:lnTo>
                    <a:pt x="1133" y="58"/>
                  </a:lnTo>
                  <a:lnTo>
                    <a:pt x="1133" y="65"/>
                  </a:lnTo>
                  <a:lnTo>
                    <a:pt x="1105" y="65"/>
                  </a:lnTo>
                  <a:lnTo>
                    <a:pt x="1093" y="59"/>
                  </a:lnTo>
                  <a:lnTo>
                    <a:pt x="1079" y="59"/>
                  </a:lnTo>
                  <a:lnTo>
                    <a:pt x="1063" y="61"/>
                  </a:lnTo>
                  <a:lnTo>
                    <a:pt x="1048" y="65"/>
                  </a:lnTo>
                  <a:lnTo>
                    <a:pt x="1048" y="73"/>
                  </a:lnTo>
                  <a:lnTo>
                    <a:pt x="1067" y="73"/>
                  </a:lnTo>
                  <a:lnTo>
                    <a:pt x="1081" y="70"/>
                  </a:lnTo>
                  <a:lnTo>
                    <a:pt x="1098" y="68"/>
                  </a:lnTo>
                  <a:lnTo>
                    <a:pt x="1119" y="68"/>
                  </a:lnTo>
                  <a:lnTo>
                    <a:pt x="1140" y="68"/>
                  </a:lnTo>
                  <a:lnTo>
                    <a:pt x="1156" y="68"/>
                  </a:lnTo>
                  <a:lnTo>
                    <a:pt x="1170" y="82"/>
                  </a:lnTo>
                  <a:lnTo>
                    <a:pt x="1187" y="92"/>
                  </a:lnTo>
                  <a:lnTo>
                    <a:pt x="1182" y="103"/>
                  </a:lnTo>
                  <a:lnTo>
                    <a:pt x="1172" y="110"/>
                  </a:lnTo>
                  <a:lnTo>
                    <a:pt x="1163" y="115"/>
                  </a:lnTo>
                  <a:lnTo>
                    <a:pt x="1151" y="119"/>
                  </a:lnTo>
                  <a:lnTo>
                    <a:pt x="1133" y="119"/>
                  </a:lnTo>
                  <a:lnTo>
                    <a:pt x="1117" y="124"/>
                  </a:lnTo>
                  <a:lnTo>
                    <a:pt x="1100" y="124"/>
                  </a:lnTo>
                  <a:lnTo>
                    <a:pt x="1081" y="122"/>
                  </a:lnTo>
                  <a:lnTo>
                    <a:pt x="1063" y="120"/>
                  </a:lnTo>
                  <a:lnTo>
                    <a:pt x="1046" y="120"/>
                  </a:lnTo>
                  <a:lnTo>
                    <a:pt x="1032" y="124"/>
                  </a:lnTo>
                  <a:lnTo>
                    <a:pt x="1021" y="134"/>
                  </a:lnTo>
                  <a:lnTo>
                    <a:pt x="1063" y="134"/>
                  </a:lnTo>
                  <a:lnTo>
                    <a:pt x="1076" y="131"/>
                  </a:lnTo>
                  <a:lnTo>
                    <a:pt x="1091" y="129"/>
                  </a:lnTo>
                  <a:lnTo>
                    <a:pt x="1109" y="131"/>
                  </a:lnTo>
                  <a:lnTo>
                    <a:pt x="1121" y="134"/>
                  </a:lnTo>
                  <a:lnTo>
                    <a:pt x="1124" y="147"/>
                  </a:lnTo>
                  <a:lnTo>
                    <a:pt x="1130" y="145"/>
                  </a:lnTo>
                  <a:lnTo>
                    <a:pt x="1138" y="140"/>
                  </a:lnTo>
                  <a:lnTo>
                    <a:pt x="1149" y="136"/>
                  </a:lnTo>
                  <a:lnTo>
                    <a:pt x="1159" y="134"/>
                  </a:lnTo>
                  <a:lnTo>
                    <a:pt x="1161" y="140"/>
                  </a:lnTo>
                  <a:lnTo>
                    <a:pt x="1163" y="143"/>
                  </a:lnTo>
                  <a:lnTo>
                    <a:pt x="1165" y="145"/>
                  </a:lnTo>
                  <a:lnTo>
                    <a:pt x="1168" y="147"/>
                  </a:lnTo>
                  <a:lnTo>
                    <a:pt x="1172" y="150"/>
                  </a:lnTo>
                  <a:lnTo>
                    <a:pt x="1156" y="180"/>
                  </a:lnTo>
                  <a:lnTo>
                    <a:pt x="1163" y="180"/>
                  </a:lnTo>
                  <a:lnTo>
                    <a:pt x="1175" y="173"/>
                  </a:lnTo>
                  <a:lnTo>
                    <a:pt x="1191" y="164"/>
                  </a:lnTo>
                  <a:lnTo>
                    <a:pt x="1210" y="157"/>
                  </a:lnTo>
                  <a:lnTo>
                    <a:pt x="1231" y="150"/>
                  </a:lnTo>
                  <a:lnTo>
                    <a:pt x="1254" y="145"/>
                  </a:lnTo>
                  <a:lnTo>
                    <a:pt x="1274" y="145"/>
                  </a:lnTo>
                  <a:lnTo>
                    <a:pt x="1294" y="147"/>
                  </a:lnTo>
                  <a:lnTo>
                    <a:pt x="1308" y="155"/>
                  </a:lnTo>
                  <a:lnTo>
                    <a:pt x="1316" y="169"/>
                  </a:lnTo>
                  <a:lnTo>
                    <a:pt x="1322" y="169"/>
                  </a:lnTo>
                  <a:lnTo>
                    <a:pt x="1322" y="171"/>
                  </a:lnTo>
                  <a:lnTo>
                    <a:pt x="1322" y="171"/>
                  </a:lnTo>
                  <a:lnTo>
                    <a:pt x="1320" y="173"/>
                  </a:lnTo>
                  <a:lnTo>
                    <a:pt x="1318" y="173"/>
                  </a:lnTo>
                  <a:lnTo>
                    <a:pt x="1318" y="173"/>
                  </a:lnTo>
                  <a:lnTo>
                    <a:pt x="1316" y="173"/>
                  </a:lnTo>
                  <a:lnTo>
                    <a:pt x="1313" y="176"/>
                  </a:lnTo>
                  <a:lnTo>
                    <a:pt x="1308" y="178"/>
                  </a:lnTo>
                  <a:lnTo>
                    <a:pt x="1302" y="180"/>
                  </a:lnTo>
                  <a:lnTo>
                    <a:pt x="1295" y="182"/>
                  </a:lnTo>
                  <a:lnTo>
                    <a:pt x="1290" y="183"/>
                  </a:lnTo>
                  <a:lnTo>
                    <a:pt x="1278" y="202"/>
                  </a:lnTo>
                  <a:lnTo>
                    <a:pt x="1255" y="216"/>
                  </a:lnTo>
                  <a:lnTo>
                    <a:pt x="1229" y="225"/>
                  </a:lnTo>
                  <a:lnTo>
                    <a:pt x="1198" y="230"/>
                  </a:lnTo>
                  <a:lnTo>
                    <a:pt x="1198" y="236"/>
                  </a:lnTo>
                  <a:lnTo>
                    <a:pt x="1198" y="239"/>
                  </a:lnTo>
                  <a:lnTo>
                    <a:pt x="1198" y="241"/>
                  </a:lnTo>
                  <a:lnTo>
                    <a:pt x="1196" y="243"/>
                  </a:lnTo>
                  <a:lnTo>
                    <a:pt x="1198" y="244"/>
                  </a:lnTo>
                  <a:lnTo>
                    <a:pt x="1198" y="246"/>
                  </a:lnTo>
                  <a:lnTo>
                    <a:pt x="1201" y="250"/>
                  </a:lnTo>
                  <a:lnTo>
                    <a:pt x="1206" y="253"/>
                  </a:lnTo>
                  <a:lnTo>
                    <a:pt x="1210" y="255"/>
                  </a:lnTo>
                  <a:lnTo>
                    <a:pt x="1213" y="258"/>
                  </a:lnTo>
                  <a:lnTo>
                    <a:pt x="1217" y="260"/>
                  </a:lnTo>
                  <a:lnTo>
                    <a:pt x="1220" y="265"/>
                  </a:lnTo>
                  <a:lnTo>
                    <a:pt x="1217" y="272"/>
                  </a:lnTo>
                  <a:lnTo>
                    <a:pt x="1213" y="288"/>
                  </a:lnTo>
                  <a:lnTo>
                    <a:pt x="1210" y="307"/>
                  </a:lnTo>
                  <a:lnTo>
                    <a:pt x="1206" y="326"/>
                  </a:lnTo>
                  <a:lnTo>
                    <a:pt x="1206" y="342"/>
                  </a:lnTo>
                  <a:lnTo>
                    <a:pt x="1210" y="340"/>
                  </a:lnTo>
                  <a:lnTo>
                    <a:pt x="1213" y="340"/>
                  </a:lnTo>
                  <a:lnTo>
                    <a:pt x="1215" y="340"/>
                  </a:lnTo>
                  <a:lnTo>
                    <a:pt x="1219" y="340"/>
                  </a:lnTo>
                  <a:lnTo>
                    <a:pt x="1220" y="340"/>
                  </a:lnTo>
                  <a:lnTo>
                    <a:pt x="1226" y="342"/>
                  </a:lnTo>
                  <a:lnTo>
                    <a:pt x="1224" y="347"/>
                  </a:lnTo>
                  <a:lnTo>
                    <a:pt x="1224" y="349"/>
                  </a:lnTo>
                  <a:lnTo>
                    <a:pt x="1224" y="353"/>
                  </a:lnTo>
                  <a:lnTo>
                    <a:pt x="1224" y="354"/>
                  </a:lnTo>
                  <a:lnTo>
                    <a:pt x="1224" y="358"/>
                  </a:lnTo>
                  <a:lnTo>
                    <a:pt x="1226" y="365"/>
                  </a:lnTo>
                  <a:lnTo>
                    <a:pt x="1220" y="365"/>
                  </a:lnTo>
                  <a:lnTo>
                    <a:pt x="1220" y="368"/>
                  </a:lnTo>
                  <a:lnTo>
                    <a:pt x="1217" y="367"/>
                  </a:lnTo>
                  <a:lnTo>
                    <a:pt x="1213" y="363"/>
                  </a:lnTo>
                  <a:lnTo>
                    <a:pt x="1212" y="361"/>
                  </a:lnTo>
                  <a:lnTo>
                    <a:pt x="1208" y="360"/>
                  </a:lnTo>
                  <a:lnTo>
                    <a:pt x="1205" y="358"/>
                  </a:lnTo>
                  <a:lnTo>
                    <a:pt x="1198" y="358"/>
                  </a:lnTo>
                  <a:lnTo>
                    <a:pt x="1194" y="360"/>
                  </a:lnTo>
                  <a:lnTo>
                    <a:pt x="1191" y="361"/>
                  </a:lnTo>
                  <a:lnTo>
                    <a:pt x="1187" y="363"/>
                  </a:lnTo>
                  <a:lnTo>
                    <a:pt x="1185" y="365"/>
                  </a:lnTo>
                  <a:lnTo>
                    <a:pt x="1182" y="367"/>
                  </a:lnTo>
                  <a:lnTo>
                    <a:pt x="1180" y="370"/>
                  </a:lnTo>
                  <a:lnTo>
                    <a:pt x="1178" y="377"/>
                  </a:lnTo>
                  <a:lnTo>
                    <a:pt x="1201" y="384"/>
                  </a:lnTo>
                  <a:lnTo>
                    <a:pt x="1206" y="415"/>
                  </a:lnTo>
                  <a:lnTo>
                    <a:pt x="1201" y="415"/>
                  </a:lnTo>
                  <a:lnTo>
                    <a:pt x="1198" y="415"/>
                  </a:lnTo>
                  <a:lnTo>
                    <a:pt x="1194" y="417"/>
                  </a:lnTo>
                  <a:lnTo>
                    <a:pt x="1191" y="419"/>
                  </a:lnTo>
                  <a:lnTo>
                    <a:pt x="1191" y="426"/>
                  </a:lnTo>
                  <a:lnTo>
                    <a:pt x="1199" y="431"/>
                  </a:lnTo>
                  <a:lnTo>
                    <a:pt x="1205" y="438"/>
                  </a:lnTo>
                  <a:lnTo>
                    <a:pt x="1208" y="447"/>
                  </a:lnTo>
                  <a:lnTo>
                    <a:pt x="1210" y="461"/>
                  </a:lnTo>
                  <a:lnTo>
                    <a:pt x="1201" y="461"/>
                  </a:lnTo>
                  <a:lnTo>
                    <a:pt x="1199" y="461"/>
                  </a:lnTo>
                  <a:lnTo>
                    <a:pt x="1194" y="459"/>
                  </a:lnTo>
                  <a:lnTo>
                    <a:pt x="1191" y="461"/>
                  </a:lnTo>
                  <a:lnTo>
                    <a:pt x="1185" y="461"/>
                  </a:lnTo>
                  <a:lnTo>
                    <a:pt x="1182" y="464"/>
                  </a:lnTo>
                  <a:lnTo>
                    <a:pt x="1178" y="468"/>
                  </a:lnTo>
                  <a:lnTo>
                    <a:pt x="1184" y="471"/>
                  </a:lnTo>
                  <a:lnTo>
                    <a:pt x="1187" y="473"/>
                  </a:lnTo>
                  <a:lnTo>
                    <a:pt x="1189" y="475"/>
                  </a:lnTo>
                  <a:lnTo>
                    <a:pt x="1191" y="476"/>
                  </a:lnTo>
                  <a:lnTo>
                    <a:pt x="1192" y="482"/>
                  </a:lnTo>
                  <a:lnTo>
                    <a:pt x="1194" y="487"/>
                  </a:lnTo>
                  <a:lnTo>
                    <a:pt x="1192" y="489"/>
                  </a:lnTo>
                  <a:lnTo>
                    <a:pt x="1192" y="490"/>
                  </a:lnTo>
                  <a:lnTo>
                    <a:pt x="1192" y="490"/>
                  </a:lnTo>
                  <a:lnTo>
                    <a:pt x="1191" y="492"/>
                  </a:lnTo>
                  <a:lnTo>
                    <a:pt x="1191" y="496"/>
                  </a:lnTo>
                  <a:lnTo>
                    <a:pt x="1177" y="496"/>
                  </a:lnTo>
                  <a:lnTo>
                    <a:pt x="1163" y="499"/>
                  </a:lnTo>
                  <a:lnTo>
                    <a:pt x="1152" y="503"/>
                  </a:lnTo>
                  <a:lnTo>
                    <a:pt x="1156" y="503"/>
                  </a:lnTo>
                  <a:lnTo>
                    <a:pt x="1161" y="506"/>
                  </a:lnTo>
                  <a:lnTo>
                    <a:pt x="1165" y="508"/>
                  </a:lnTo>
                  <a:lnTo>
                    <a:pt x="1168" y="508"/>
                  </a:lnTo>
                  <a:lnTo>
                    <a:pt x="1172" y="510"/>
                  </a:lnTo>
                  <a:lnTo>
                    <a:pt x="1175" y="513"/>
                  </a:lnTo>
                  <a:lnTo>
                    <a:pt x="1178" y="518"/>
                  </a:lnTo>
                  <a:lnTo>
                    <a:pt x="1172" y="527"/>
                  </a:lnTo>
                  <a:lnTo>
                    <a:pt x="1168" y="538"/>
                  </a:lnTo>
                  <a:lnTo>
                    <a:pt x="1163" y="550"/>
                  </a:lnTo>
                  <a:lnTo>
                    <a:pt x="1161" y="545"/>
                  </a:lnTo>
                  <a:lnTo>
                    <a:pt x="1158" y="541"/>
                  </a:lnTo>
                  <a:lnTo>
                    <a:pt x="1156" y="539"/>
                  </a:lnTo>
                  <a:lnTo>
                    <a:pt x="1152" y="539"/>
                  </a:lnTo>
                  <a:lnTo>
                    <a:pt x="1147" y="538"/>
                  </a:lnTo>
                  <a:lnTo>
                    <a:pt x="1140" y="538"/>
                  </a:lnTo>
                  <a:lnTo>
                    <a:pt x="1140" y="541"/>
                  </a:lnTo>
                  <a:lnTo>
                    <a:pt x="1144" y="541"/>
                  </a:lnTo>
                  <a:lnTo>
                    <a:pt x="1156" y="553"/>
                  </a:lnTo>
                  <a:lnTo>
                    <a:pt x="1166" y="567"/>
                  </a:lnTo>
                  <a:lnTo>
                    <a:pt x="1172" y="585"/>
                  </a:lnTo>
                  <a:lnTo>
                    <a:pt x="1175" y="606"/>
                  </a:lnTo>
                  <a:lnTo>
                    <a:pt x="1172" y="606"/>
                  </a:lnTo>
                  <a:lnTo>
                    <a:pt x="1172" y="611"/>
                  </a:lnTo>
                  <a:lnTo>
                    <a:pt x="1144" y="614"/>
                  </a:lnTo>
                  <a:lnTo>
                    <a:pt x="1144" y="595"/>
                  </a:lnTo>
                  <a:lnTo>
                    <a:pt x="1140" y="592"/>
                  </a:lnTo>
                  <a:lnTo>
                    <a:pt x="1137" y="590"/>
                  </a:lnTo>
                  <a:lnTo>
                    <a:pt x="1135" y="588"/>
                  </a:lnTo>
                  <a:lnTo>
                    <a:pt x="1130" y="585"/>
                  </a:lnTo>
                  <a:lnTo>
                    <a:pt x="1124" y="583"/>
                  </a:lnTo>
                  <a:lnTo>
                    <a:pt x="1116" y="588"/>
                  </a:lnTo>
                  <a:lnTo>
                    <a:pt x="1105" y="592"/>
                  </a:lnTo>
                  <a:lnTo>
                    <a:pt x="1093" y="593"/>
                  </a:lnTo>
                  <a:lnTo>
                    <a:pt x="1082" y="597"/>
                  </a:lnTo>
                  <a:lnTo>
                    <a:pt x="1076" y="602"/>
                  </a:lnTo>
                  <a:lnTo>
                    <a:pt x="1082" y="602"/>
                  </a:lnTo>
                  <a:lnTo>
                    <a:pt x="1091" y="602"/>
                  </a:lnTo>
                  <a:lnTo>
                    <a:pt x="1105" y="600"/>
                  </a:lnTo>
                  <a:lnTo>
                    <a:pt x="1121" y="599"/>
                  </a:lnTo>
                  <a:lnTo>
                    <a:pt x="1121" y="606"/>
                  </a:lnTo>
                  <a:lnTo>
                    <a:pt x="1086" y="618"/>
                  </a:lnTo>
                  <a:lnTo>
                    <a:pt x="1086" y="621"/>
                  </a:lnTo>
                  <a:lnTo>
                    <a:pt x="1095" y="621"/>
                  </a:lnTo>
                  <a:lnTo>
                    <a:pt x="1100" y="620"/>
                  </a:lnTo>
                  <a:lnTo>
                    <a:pt x="1107" y="618"/>
                  </a:lnTo>
                  <a:lnTo>
                    <a:pt x="1114" y="616"/>
                  </a:lnTo>
                  <a:lnTo>
                    <a:pt x="1121" y="614"/>
                  </a:lnTo>
                  <a:lnTo>
                    <a:pt x="1123" y="623"/>
                  </a:lnTo>
                  <a:lnTo>
                    <a:pt x="1130" y="627"/>
                  </a:lnTo>
                  <a:lnTo>
                    <a:pt x="1137" y="628"/>
                  </a:lnTo>
                  <a:lnTo>
                    <a:pt x="1149" y="627"/>
                  </a:lnTo>
                  <a:lnTo>
                    <a:pt x="1163" y="627"/>
                  </a:lnTo>
                  <a:lnTo>
                    <a:pt x="1163" y="630"/>
                  </a:lnTo>
                  <a:lnTo>
                    <a:pt x="1159" y="630"/>
                  </a:lnTo>
                  <a:lnTo>
                    <a:pt x="1140" y="648"/>
                  </a:lnTo>
                  <a:lnTo>
                    <a:pt x="1119" y="665"/>
                  </a:lnTo>
                  <a:lnTo>
                    <a:pt x="1098" y="679"/>
                  </a:lnTo>
                  <a:lnTo>
                    <a:pt x="1074" y="691"/>
                  </a:lnTo>
                  <a:lnTo>
                    <a:pt x="1048" y="696"/>
                  </a:lnTo>
                  <a:lnTo>
                    <a:pt x="1018" y="695"/>
                  </a:lnTo>
                  <a:lnTo>
                    <a:pt x="1018" y="700"/>
                  </a:lnTo>
                  <a:lnTo>
                    <a:pt x="1018" y="705"/>
                  </a:lnTo>
                  <a:lnTo>
                    <a:pt x="1016" y="709"/>
                  </a:lnTo>
                  <a:lnTo>
                    <a:pt x="1014" y="710"/>
                  </a:lnTo>
                  <a:lnTo>
                    <a:pt x="1013" y="710"/>
                  </a:lnTo>
                  <a:lnTo>
                    <a:pt x="1011" y="712"/>
                  </a:lnTo>
                  <a:lnTo>
                    <a:pt x="1007" y="714"/>
                  </a:lnTo>
                  <a:lnTo>
                    <a:pt x="1004" y="716"/>
                  </a:lnTo>
                  <a:lnTo>
                    <a:pt x="1002" y="717"/>
                  </a:lnTo>
                  <a:lnTo>
                    <a:pt x="999" y="721"/>
                  </a:lnTo>
                  <a:lnTo>
                    <a:pt x="995" y="731"/>
                  </a:lnTo>
                  <a:lnTo>
                    <a:pt x="993" y="744"/>
                  </a:lnTo>
                  <a:lnTo>
                    <a:pt x="990" y="752"/>
                  </a:lnTo>
                  <a:lnTo>
                    <a:pt x="981" y="761"/>
                  </a:lnTo>
                  <a:lnTo>
                    <a:pt x="966" y="771"/>
                  </a:lnTo>
                  <a:lnTo>
                    <a:pt x="946" y="780"/>
                  </a:lnTo>
                  <a:lnTo>
                    <a:pt x="929" y="787"/>
                  </a:lnTo>
                  <a:lnTo>
                    <a:pt x="913" y="791"/>
                  </a:lnTo>
                  <a:lnTo>
                    <a:pt x="913" y="787"/>
                  </a:lnTo>
                  <a:lnTo>
                    <a:pt x="913" y="784"/>
                  </a:lnTo>
                  <a:lnTo>
                    <a:pt x="911" y="784"/>
                  </a:lnTo>
                  <a:lnTo>
                    <a:pt x="911" y="782"/>
                  </a:lnTo>
                  <a:lnTo>
                    <a:pt x="910" y="780"/>
                  </a:lnTo>
                  <a:lnTo>
                    <a:pt x="908" y="794"/>
                  </a:lnTo>
                  <a:lnTo>
                    <a:pt x="903" y="806"/>
                  </a:lnTo>
                  <a:lnTo>
                    <a:pt x="899" y="817"/>
                  </a:lnTo>
                  <a:lnTo>
                    <a:pt x="894" y="827"/>
                  </a:lnTo>
                  <a:lnTo>
                    <a:pt x="890" y="841"/>
                  </a:lnTo>
                  <a:lnTo>
                    <a:pt x="894" y="843"/>
                  </a:lnTo>
                  <a:lnTo>
                    <a:pt x="894" y="845"/>
                  </a:lnTo>
                  <a:lnTo>
                    <a:pt x="896" y="845"/>
                  </a:lnTo>
                  <a:lnTo>
                    <a:pt x="896" y="845"/>
                  </a:lnTo>
                  <a:lnTo>
                    <a:pt x="896" y="847"/>
                  </a:lnTo>
                  <a:lnTo>
                    <a:pt x="894" y="848"/>
                  </a:lnTo>
                  <a:lnTo>
                    <a:pt x="890" y="852"/>
                  </a:lnTo>
                  <a:lnTo>
                    <a:pt x="887" y="854"/>
                  </a:lnTo>
                  <a:lnTo>
                    <a:pt x="884" y="857"/>
                  </a:lnTo>
                  <a:lnTo>
                    <a:pt x="880" y="859"/>
                  </a:lnTo>
                  <a:lnTo>
                    <a:pt x="878" y="862"/>
                  </a:lnTo>
                  <a:lnTo>
                    <a:pt x="875" y="867"/>
                  </a:lnTo>
                  <a:lnTo>
                    <a:pt x="868" y="887"/>
                  </a:lnTo>
                  <a:lnTo>
                    <a:pt x="863" y="908"/>
                  </a:lnTo>
                  <a:lnTo>
                    <a:pt x="861" y="932"/>
                  </a:lnTo>
                  <a:lnTo>
                    <a:pt x="857" y="955"/>
                  </a:lnTo>
                  <a:lnTo>
                    <a:pt x="852" y="976"/>
                  </a:lnTo>
                  <a:lnTo>
                    <a:pt x="849" y="974"/>
                  </a:lnTo>
                  <a:lnTo>
                    <a:pt x="849" y="974"/>
                  </a:lnTo>
                  <a:lnTo>
                    <a:pt x="847" y="974"/>
                  </a:lnTo>
                  <a:lnTo>
                    <a:pt x="847" y="972"/>
                  </a:lnTo>
                  <a:lnTo>
                    <a:pt x="845" y="972"/>
                  </a:lnTo>
                  <a:lnTo>
                    <a:pt x="840" y="969"/>
                  </a:lnTo>
                  <a:lnTo>
                    <a:pt x="831" y="962"/>
                  </a:lnTo>
                  <a:lnTo>
                    <a:pt x="817" y="953"/>
                  </a:lnTo>
                  <a:lnTo>
                    <a:pt x="801" y="944"/>
                  </a:lnTo>
                  <a:lnTo>
                    <a:pt x="786" y="934"/>
                  </a:lnTo>
                  <a:lnTo>
                    <a:pt x="774" y="925"/>
                  </a:lnTo>
                  <a:lnTo>
                    <a:pt x="763" y="920"/>
                  </a:lnTo>
                  <a:lnTo>
                    <a:pt x="760" y="918"/>
                  </a:lnTo>
                  <a:lnTo>
                    <a:pt x="756" y="880"/>
                  </a:lnTo>
                  <a:lnTo>
                    <a:pt x="754" y="876"/>
                  </a:lnTo>
                  <a:lnTo>
                    <a:pt x="749" y="873"/>
                  </a:lnTo>
                  <a:lnTo>
                    <a:pt x="746" y="871"/>
                  </a:lnTo>
                  <a:lnTo>
                    <a:pt x="740" y="867"/>
                  </a:lnTo>
                  <a:lnTo>
                    <a:pt x="737" y="864"/>
                  </a:lnTo>
                  <a:lnTo>
                    <a:pt x="740" y="862"/>
                  </a:lnTo>
                  <a:lnTo>
                    <a:pt x="740" y="860"/>
                  </a:lnTo>
                  <a:lnTo>
                    <a:pt x="742" y="859"/>
                  </a:lnTo>
                  <a:lnTo>
                    <a:pt x="742" y="859"/>
                  </a:lnTo>
                  <a:lnTo>
                    <a:pt x="744" y="855"/>
                  </a:lnTo>
                  <a:lnTo>
                    <a:pt x="746" y="852"/>
                  </a:lnTo>
                  <a:lnTo>
                    <a:pt x="737" y="852"/>
                  </a:lnTo>
                  <a:lnTo>
                    <a:pt x="732" y="852"/>
                  </a:lnTo>
                  <a:lnTo>
                    <a:pt x="728" y="852"/>
                  </a:lnTo>
                  <a:lnTo>
                    <a:pt x="726" y="850"/>
                  </a:lnTo>
                  <a:lnTo>
                    <a:pt x="725" y="847"/>
                  </a:lnTo>
                  <a:lnTo>
                    <a:pt x="721" y="841"/>
                  </a:lnTo>
                  <a:lnTo>
                    <a:pt x="719" y="838"/>
                  </a:lnTo>
                  <a:lnTo>
                    <a:pt x="719" y="834"/>
                  </a:lnTo>
                  <a:lnTo>
                    <a:pt x="719" y="833"/>
                  </a:lnTo>
                  <a:lnTo>
                    <a:pt x="719" y="829"/>
                  </a:lnTo>
                  <a:lnTo>
                    <a:pt x="721" y="826"/>
                  </a:lnTo>
                  <a:lnTo>
                    <a:pt x="721" y="822"/>
                  </a:lnTo>
                  <a:lnTo>
                    <a:pt x="711" y="822"/>
                  </a:lnTo>
                  <a:lnTo>
                    <a:pt x="711" y="817"/>
                  </a:lnTo>
                  <a:lnTo>
                    <a:pt x="712" y="812"/>
                  </a:lnTo>
                  <a:lnTo>
                    <a:pt x="714" y="810"/>
                  </a:lnTo>
                  <a:lnTo>
                    <a:pt x="714" y="806"/>
                  </a:lnTo>
                  <a:lnTo>
                    <a:pt x="716" y="803"/>
                  </a:lnTo>
                  <a:lnTo>
                    <a:pt x="718" y="798"/>
                  </a:lnTo>
                  <a:lnTo>
                    <a:pt x="712" y="798"/>
                  </a:lnTo>
                  <a:lnTo>
                    <a:pt x="707" y="798"/>
                  </a:lnTo>
                  <a:lnTo>
                    <a:pt x="704" y="796"/>
                  </a:lnTo>
                  <a:lnTo>
                    <a:pt x="698" y="794"/>
                  </a:lnTo>
                  <a:lnTo>
                    <a:pt x="697" y="768"/>
                  </a:lnTo>
                  <a:lnTo>
                    <a:pt x="695" y="744"/>
                  </a:lnTo>
                  <a:lnTo>
                    <a:pt x="695" y="721"/>
                  </a:lnTo>
                  <a:lnTo>
                    <a:pt x="702" y="698"/>
                  </a:lnTo>
                  <a:lnTo>
                    <a:pt x="709" y="688"/>
                  </a:lnTo>
                  <a:lnTo>
                    <a:pt x="718" y="681"/>
                  </a:lnTo>
                  <a:lnTo>
                    <a:pt x="725" y="675"/>
                  </a:lnTo>
                  <a:lnTo>
                    <a:pt x="730" y="667"/>
                  </a:lnTo>
                  <a:lnTo>
                    <a:pt x="735" y="656"/>
                  </a:lnTo>
                  <a:lnTo>
                    <a:pt x="737" y="637"/>
                  </a:lnTo>
                  <a:lnTo>
                    <a:pt x="733" y="637"/>
                  </a:lnTo>
                  <a:lnTo>
                    <a:pt x="730" y="641"/>
                  </a:lnTo>
                  <a:lnTo>
                    <a:pt x="726" y="642"/>
                  </a:lnTo>
                  <a:lnTo>
                    <a:pt x="725" y="642"/>
                  </a:lnTo>
                  <a:lnTo>
                    <a:pt x="721" y="642"/>
                  </a:lnTo>
                  <a:lnTo>
                    <a:pt x="718" y="641"/>
                  </a:lnTo>
                  <a:lnTo>
                    <a:pt x="704" y="637"/>
                  </a:lnTo>
                  <a:lnTo>
                    <a:pt x="693" y="630"/>
                  </a:lnTo>
                  <a:lnTo>
                    <a:pt x="686" y="620"/>
                  </a:lnTo>
                  <a:lnTo>
                    <a:pt x="683" y="602"/>
                  </a:lnTo>
                  <a:lnTo>
                    <a:pt x="688" y="602"/>
                  </a:lnTo>
                  <a:lnTo>
                    <a:pt x="688" y="599"/>
                  </a:lnTo>
                  <a:lnTo>
                    <a:pt x="697" y="604"/>
                  </a:lnTo>
                  <a:lnTo>
                    <a:pt x="707" y="611"/>
                  </a:lnTo>
                  <a:lnTo>
                    <a:pt x="716" y="614"/>
                  </a:lnTo>
                  <a:lnTo>
                    <a:pt x="726" y="614"/>
                  </a:lnTo>
                  <a:lnTo>
                    <a:pt x="726" y="613"/>
                  </a:lnTo>
                  <a:lnTo>
                    <a:pt x="728" y="611"/>
                  </a:lnTo>
                  <a:lnTo>
                    <a:pt x="728" y="611"/>
                  </a:lnTo>
                  <a:lnTo>
                    <a:pt x="728" y="609"/>
                  </a:lnTo>
                  <a:lnTo>
                    <a:pt x="730" y="606"/>
                  </a:lnTo>
                  <a:lnTo>
                    <a:pt x="711" y="592"/>
                  </a:lnTo>
                  <a:lnTo>
                    <a:pt x="695" y="572"/>
                  </a:lnTo>
                  <a:lnTo>
                    <a:pt x="690" y="574"/>
                  </a:lnTo>
                  <a:lnTo>
                    <a:pt x="686" y="576"/>
                  </a:lnTo>
                  <a:lnTo>
                    <a:pt x="681" y="578"/>
                  </a:lnTo>
                  <a:lnTo>
                    <a:pt x="676" y="579"/>
                  </a:lnTo>
                  <a:lnTo>
                    <a:pt x="672" y="576"/>
                  </a:lnTo>
                  <a:lnTo>
                    <a:pt x="671" y="574"/>
                  </a:lnTo>
                  <a:lnTo>
                    <a:pt x="669" y="571"/>
                  </a:lnTo>
                  <a:lnTo>
                    <a:pt x="667" y="569"/>
                  </a:lnTo>
                  <a:lnTo>
                    <a:pt x="664" y="564"/>
                  </a:lnTo>
                  <a:lnTo>
                    <a:pt x="674" y="553"/>
                  </a:lnTo>
                  <a:lnTo>
                    <a:pt x="676" y="538"/>
                  </a:lnTo>
                  <a:lnTo>
                    <a:pt x="674" y="518"/>
                  </a:lnTo>
                  <a:lnTo>
                    <a:pt x="669" y="497"/>
                  </a:lnTo>
                  <a:lnTo>
                    <a:pt x="660" y="475"/>
                  </a:lnTo>
                  <a:lnTo>
                    <a:pt x="650" y="454"/>
                  </a:lnTo>
                  <a:lnTo>
                    <a:pt x="637" y="435"/>
                  </a:lnTo>
                  <a:lnTo>
                    <a:pt x="627" y="417"/>
                  </a:lnTo>
                  <a:lnTo>
                    <a:pt x="618" y="403"/>
                  </a:lnTo>
                  <a:lnTo>
                    <a:pt x="597" y="389"/>
                  </a:lnTo>
                  <a:lnTo>
                    <a:pt x="573" y="384"/>
                  </a:lnTo>
                  <a:lnTo>
                    <a:pt x="548" y="384"/>
                  </a:lnTo>
                  <a:lnTo>
                    <a:pt x="520" y="384"/>
                  </a:lnTo>
                  <a:lnTo>
                    <a:pt x="493" y="386"/>
                  </a:lnTo>
                  <a:lnTo>
                    <a:pt x="465" y="384"/>
                  </a:lnTo>
                  <a:lnTo>
                    <a:pt x="465" y="379"/>
                  </a:lnTo>
                  <a:lnTo>
                    <a:pt x="465" y="375"/>
                  </a:lnTo>
                  <a:lnTo>
                    <a:pt x="466" y="374"/>
                  </a:lnTo>
                  <a:lnTo>
                    <a:pt x="466" y="372"/>
                  </a:lnTo>
                  <a:lnTo>
                    <a:pt x="466" y="370"/>
                  </a:lnTo>
                  <a:lnTo>
                    <a:pt x="465" y="368"/>
                  </a:lnTo>
                  <a:lnTo>
                    <a:pt x="454" y="363"/>
                  </a:lnTo>
                  <a:lnTo>
                    <a:pt x="444" y="360"/>
                  </a:lnTo>
                  <a:lnTo>
                    <a:pt x="433" y="353"/>
                  </a:lnTo>
                  <a:lnTo>
                    <a:pt x="442" y="353"/>
                  </a:lnTo>
                  <a:lnTo>
                    <a:pt x="452" y="349"/>
                  </a:lnTo>
                  <a:lnTo>
                    <a:pt x="466" y="346"/>
                  </a:lnTo>
                  <a:lnTo>
                    <a:pt x="482" y="344"/>
                  </a:lnTo>
                  <a:lnTo>
                    <a:pt x="494" y="340"/>
                  </a:lnTo>
                  <a:lnTo>
                    <a:pt x="503" y="333"/>
                  </a:lnTo>
                  <a:lnTo>
                    <a:pt x="461" y="333"/>
                  </a:lnTo>
                  <a:lnTo>
                    <a:pt x="451" y="330"/>
                  </a:lnTo>
                  <a:lnTo>
                    <a:pt x="442" y="330"/>
                  </a:lnTo>
                  <a:lnTo>
                    <a:pt x="431" y="328"/>
                  </a:lnTo>
                  <a:lnTo>
                    <a:pt x="423" y="326"/>
                  </a:lnTo>
                  <a:lnTo>
                    <a:pt x="414" y="323"/>
                  </a:lnTo>
                  <a:lnTo>
                    <a:pt x="409" y="314"/>
                  </a:lnTo>
                  <a:lnTo>
                    <a:pt x="407" y="300"/>
                  </a:lnTo>
                  <a:lnTo>
                    <a:pt x="428" y="297"/>
                  </a:lnTo>
                  <a:lnTo>
                    <a:pt x="447" y="290"/>
                  </a:lnTo>
                  <a:lnTo>
                    <a:pt x="463" y="283"/>
                  </a:lnTo>
                  <a:lnTo>
                    <a:pt x="480" y="276"/>
                  </a:lnTo>
                  <a:lnTo>
                    <a:pt x="515" y="276"/>
                  </a:lnTo>
                  <a:lnTo>
                    <a:pt x="529" y="230"/>
                  </a:lnTo>
                  <a:lnTo>
                    <a:pt x="496" y="230"/>
                  </a:lnTo>
                  <a:lnTo>
                    <a:pt x="487" y="218"/>
                  </a:lnTo>
                  <a:lnTo>
                    <a:pt x="498" y="211"/>
                  </a:lnTo>
                  <a:lnTo>
                    <a:pt x="506" y="204"/>
                  </a:lnTo>
                  <a:lnTo>
                    <a:pt x="517" y="199"/>
                  </a:lnTo>
                  <a:lnTo>
                    <a:pt x="529" y="195"/>
                  </a:lnTo>
                  <a:lnTo>
                    <a:pt x="529" y="183"/>
                  </a:lnTo>
                  <a:lnTo>
                    <a:pt x="543" y="176"/>
                  </a:lnTo>
                  <a:lnTo>
                    <a:pt x="550" y="168"/>
                  </a:lnTo>
                  <a:lnTo>
                    <a:pt x="557" y="157"/>
                  </a:lnTo>
                  <a:lnTo>
                    <a:pt x="568" y="150"/>
                  </a:lnTo>
                  <a:lnTo>
                    <a:pt x="580" y="145"/>
                  </a:lnTo>
                  <a:lnTo>
                    <a:pt x="590" y="145"/>
                  </a:lnTo>
                  <a:lnTo>
                    <a:pt x="599" y="148"/>
                  </a:lnTo>
                  <a:lnTo>
                    <a:pt x="611" y="147"/>
                  </a:lnTo>
                  <a:lnTo>
                    <a:pt x="602" y="143"/>
                  </a:lnTo>
                  <a:lnTo>
                    <a:pt x="597" y="141"/>
                  </a:lnTo>
                  <a:lnTo>
                    <a:pt x="592" y="140"/>
                  </a:lnTo>
                  <a:lnTo>
                    <a:pt x="587" y="134"/>
                  </a:lnTo>
                  <a:lnTo>
                    <a:pt x="604" y="131"/>
                  </a:lnTo>
                  <a:lnTo>
                    <a:pt x="620" y="126"/>
                  </a:lnTo>
                  <a:lnTo>
                    <a:pt x="634" y="122"/>
                  </a:lnTo>
                  <a:lnTo>
                    <a:pt x="650" y="119"/>
                  </a:lnTo>
                  <a:lnTo>
                    <a:pt x="651" y="126"/>
                  </a:lnTo>
                  <a:lnTo>
                    <a:pt x="653" y="129"/>
                  </a:lnTo>
                  <a:lnTo>
                    <a:pt x="655" y="134"/>
                  </a:lnTo>
                  <a:lnTo>
                    <a:pt x="657" y="138"/>
                  </a:lnTo>
                  <a:lnTo>
                    <a:pt x="662" y="140"/>
                  </a:lnTo>
                  <a:lnTo>
                    <a:pt x="669" y="141"/>
                  </a:lnTo>
                  <a:lnTo>
                    <a:pt x="669" y="136"/>
                  </a:lnTo>
                  <a:lnTo>
                    <a:pt x="672" y="131"/>
                  </a:lnTo>
                  <a:lnTo>
                    <a:pt x="674" y="124"/>
                  </a:lnTo>
                  <a:lnTo>
                    <a:pt x="676" y="119"/>
                  </a:lnTo>
                  <a:lnTo>
                    <a:pt x="679" y="124"/>
                  </a:lnTo>
                  <a:lnTo>
                    <a:pt x="685" y="129"/>
                  </a:lnTo>
                  <a:lnTo>
                    <a:pt x="688" y="133"/>
                  </a:lnTo>
                  <a:lnTo>
                    <a:pt x="695" y="136"/>
                  </a:lnTo>
                  <a:lnTo>
                    <a:pt x="702" y="138"/>
                  </a:lnTo>
                  <a:lnTo>
                    <a:pt x="698" y="115"/>
                  </a:lnTo>
                  <a:lnTo>
                    <a:pt x="711" y="112"/>
                  </a:lnTo>
                  <a:lnTo>
                    <a:pt x="721" y="108"/>
                  </a:lnTo>
                  <a:lnTo>
                    <a:pt x="737" y="112"/>
                  </a:lnTo>
                  <a:lnTo>
                    <a:pt x="754" y="119"/>
                  </a:lnTo>
                  <a:lnTo>
                    <a:pt x="772" y="129"/>
                  </a:lnTo>
                  <a:lnTo>
                    <a:pt x="791" y="138"/>
                  </a:lnTo>
                  <a:lnTo>
                    <a:pt x="807" y="145"/>
                  </a:lnTo>
                  <a:lnTo>
                    <a:pt x="822" y="150"/>
                  </a:lnTo>
                  <a:lnTo>
                    <a:pt x="822" y="147"/>
                  </a:lnTo>
                  <a:lnTo>
                    <a:pt x="812" y="138"/>
                  </a:lnTo>
                  <a:lnTo>
                    <a:pt x="805" y="131"/>
                  </a:lnTo>
                  <a:lnTo>
                    <a:pt x="801" y="122"/>
                  </a:lnTo>
                  <a:lnTo>
                    <a:pt x="807" y="112"/>
                  </a:lnTo>
                  <a:lnTo>
                    <a:pt x="803" y="108"/>
                  </a:lnTo>
                  <a:lnTo>
                    <a:pt x="798" y="103"/>
                  </a:lnTo>
                  <a:lnTo>
                    <a:pt x="793" y="99"/>
                  </a:lnTo>
                  <a:lnTo>
                    <a:pt x="788" y="96"/>
                  </a:lnTo>
                  <a:lnTo>
                    <a:pt x="784" y="92"/>
                  </a:lnTo>
                  <a:lnTo>
                    <a:pt x="788" y="84"/>
                  </a:lnTo>
                  <a:lnTo>
                    <a:pt x="798" y="87"/>
                  </a:lnTo>
                  <a:lnTo>
                    <a:pt x="812" y="89"/>
                  </a:lnTo>
                  <a:lnTo>
                    <a:pt x="824" y="87"/>
                  </a:lnTo>
                  <a:lnTo>
                    <a:pt x="833" y="80"/>
                  </a:lnTo>
                  <a:lnTo>
                    <a:pt x="791" y="80"/>
                  </a:lnTo>
                  <a:lnTo>
                    <a:pt x="791" y="77"/>
                  </a:lnTo>
                  <a:lnTo>
                    <a:pt x="788" y="77"/>
                  </a:lnTo>
                  <a:lnTo>
                    <a:pt x="788" y="73"/>
                  </a:lnTo>
                  <a:lnTo>
                    <a:pt x="793" y="70"/>
                  </a:lnTo>
                  <a:lnTo>
                    <a:pt x="798" y="66"/>
                  </a:lnTo>
                  <a:lnTo>
                    <a:pt x="803" y="63"/>
                  </a:lnTo>
                  <a:lnTo>
                    <a:pt x="808" y="59"/>
                  </a:lnTo>
                  <a:lnTo>
                    <a:pt x="814" y="58"/>
                  </a:lnTo>
                  <a:lnTo>
                    <a:pt x="836" y="61"/>
                  </a:lnTo>
                  <a:lnTo>
                    <a:pt x="842" y="45"/>
                  </a:lnTo>
                  <a:lnTo>
                    <a:pt x="868" y="49"/>
                  </a:lnTo>
                  <a:lnTo>
                    <a:pt x="870" y="49"/>
                  </a:lnTo>
                  <a:lnTo>
                    <a:pt x="871" y="45"/>
                  </a:lnTo>
                  <a:lnTo>
                    <a:pt x="873" y="44"/>
                  </a:lnTo>
                  <a:lnTo>
                    <a:pt x="875" y="40"/>
                  </a:lnTo>
                  <a:lnTo>
                    <a:pt x="880" y="38"/>
                  </a:lnTo>
                  <a:lnTo>
                    <a:pt x="884" y="44"/>
                  </a:lnTo>
                  <a:lnTo>
                    <a:pt x="889" y="49"/>
                  </a:lnTo>
                  <a:lnTo>
                    <a:pt x="894" y="54"/>
                  </a:lnTo>
                  <a:lnTo>
                    <a:pt x="894" y="45"/>
                  </a:lnTo>
                  <a:lnTo>
                    <a:pt x="896" y="44"/>
                  </a:lnTo>
                  <a:lnTo>
                    <a:pt x="896" y="42"/>
                  </a:lnTo>
                  <a:lnTo>
                    <a:pt x="896" y="40"/>
                  </a:lnTo>
                  <a:lnTo>
                    <a:pt x="896" y="38"/>
                  </a:lnTo>
                  <a:lnTo>
                    <a:pt x="897" y="35"/>
                  </a:lnTo>
                  <a:lnTo>
                    <a:pt x="899" y="33"/>
                  </a:lnTo>
                  <a:lnTo>
                    <a:pt x="903" y="31"/>
                  </a:lnTo>
                  <a:lnTo>
                    <a:pt x="920" y="23"/>
                  </a:lnTo>
                  <a:lnTo>
                    <a:pt x="943" y="19"/>
                  </a:lnTo>
                  <a:close/>
                  <a:moveTo>
                    <a:pt x="2205" y="16"/>
                  </a:moveTo>
                  <a:lnTo>
                    <a:pt x="2215" y="19"/>
                  </a:lnTo>
                  <a:lnTo>
                    <a:pt x="2215" y="26"/>
                  </a:lnTo>
                  <a:lnTo>
                    <a:pt x="2200" y="26"/>
                  </a:lnTo>
                  <a:lnTo>
                    <a:pt x="2205" y="16"/>
                  </a:lnTo>
                  <a:close/>
                  <a:moveTo>
                    <a:pt x="2676" y="0"/>
                  </a:moveTo>
                  <a:lnTo>
                    <a:pt x="2681" y="3"/>
                  </a:lnTo>
                  <a:lnTo>
                    <a:pt x="2685" y="7"/>
                  </a:lnTo>
                  <a:lnTo>
                    <a:pt x="2687" y="10"/>
                  </a:lnTo>
                  <a:lnTo>
                    <a:pt x="2688" y="16"/>
                  </a:lnTo>
                  <a:lnTo>
                    <a:pt x="2690" y="19"/>
                  </a:lnTo>
                  <a:lnTo>
                    <a:pt x="2692" y="24"/>
                  </a:lnTo>
                  <a:lnTo>
                    <a:pt x="2695" y="26"/>
                  </a:lnTo>
                  <a:lnTo>
                    <a:pt x="2706" y="31"/>
                  </a:lnTo>
                  <a:lnTo>
                    <a:pt x="2716" y="33"/>
                  </a:lnTo>
                  <a:lnTo>
                    <a:pt x="2723" y="33"/>
                  </a:lnTo>
                  <a:lnTo>
                    <a:pt x="2728" y="37"/>
                  </a:lnTo>
                  <a:lnTo>
                    <a:pt x="2732" y="44"/>
                  </a:lnTo>
                  <a:lnTo>
                    <a:pt x="2734" y="58"/>
                  </a:lnTo>
                  <a:lnTo>
                    <a:pt x="2732" y="59"/>
                  </a:lnTo>
                  <a:lnTo>
                    <a:pt x="2732" y="59"/>
                  </a:lnTo>
                  <a:lnTo>
                    <a:pt x="2732" y="61"/>
                  </a:lnTo>
                  <a:lnTo>
                    <a:pt x="2732" y="63"/>
                  </a:lnTo>
                  <a:lnTo>
                    <a:pt x="2730" y="65"/>
                  </a:lnTo>
                  <a:lnTo>
                    <a:pt x="2708" y="65"/>
                  </a:lnTo>
                  <a:lnTo>
                    <a:pt x="2685" y="65"/>
                  </a:lnTo>
                  <a:lnTo>
                    <a:pt x="2666" y="73"/>
                  </a:lnTo>
                  <a:lnTo>
                    <a:pt x="2662" y="75"/>
                  </a:lnTo>
                  <a:lnTo>
                    <a:pt x="2660" y="79"/>
                  </a:lnTo>
                  <a:lnTo>
                    <a:pt x="2659" y="80"/>
                  </a:lnTo>
                  <a:lnTo>
                    <a:pt x="2657" y="82"/>
                  </a:lnTo>
                  <a:lnTo>
                    <a:pt x="2655" y="84"/>
                  </a:lnTo>
                  <a:lnTo>
                    <a:pt x="2652" y="86"/>
                  </a:lnTo>
                  <a:lnTo>
                    <a:pt x="2646" y="89"/>
                  </a:lnTo>
                  <a:lnTo>
                    <a:pt x="2643" y="84"/>
                  </a:lnTo>
                  <a:lnTo>
                    <a:pt x="2641" y="80"/>
                  </a:lnTo>
                  <a:lnTo>
                    <a:pt x="2638" y="77"/>
                  </a:lnTo>
                  <a:lnTo>
                    <a:pt x="2650" y="47"/>
                  </a:lnTo>
                  <a:lnTo>
                    <a:pt x="2662" y="23"/>
                  </a:lnTo>
                  <a:lnTo>
                    <a:pt x="2676" y="0"/>
                  </a:lnTo>
                  <a:close/>
                  <a:moveTo>
                    <a:pt x="2554" y="0"/>
                  </a:moveTo>
                  <a:lnTo>
                    <a:pt x="2563" y="9"/>
                  </a:lnTo>
                  <a:lnTo>
                    <a:pt x="2568" y="19"/>
                  </a:lnTo>
                  <a:lnTo>
                    <a:pt x="2573" y="31"/>
                  </a:lnTo>
                  <a:lnTo>
                    <a:pt x="2564" y="31"/>
                  </a:lnTo>
                  <a:lnTo>
                    <a:pt x="2564" y="26"/>
                  </a:lnTo>
                  <a:lnTo>
                    <a:pt x="2561" y="23"/>
                  </a:lnTo>
                  <a:lnTo>
                    <a:pt x="2557" y="19"/>
                  </a:lnTo>
                  <a:lnTo>
                    <a:pt x="2556" y="14"/>
                  </a:lnTo>
                  <a:lnTo>
                    <a:pt x="2554" y="9"/>
                  </a:lnTo>
                  <a:lnTo>
                    <a:pt x="2554" y="0"/>
                  </a:lnTo>
                  <a:close/>
                </a:path>
              </a:pathLst>
            </a:custGeom>
            <a:grpFill/>
            <a:ln w="317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</p:grpSp>
      <p:grpSp>
        <p:nvGrpSpPr>
          <p:cNvPr id="40" name="그룹 100">
            <a:extLst>
              <a:ext uri="{FF2B5EF4-FFF2-40B4-BE49-F238E27FC236}">
                <a16:creationId xmlns:a16="http://schemas.microsoft.com/office/drawing/2014/main" id="{2B2E84DD-7E20-4B97-A80C-4C1E0BD48DCF}"/>
              </a:ext>
            </a:extLst>
          </p:cNvPr>
          <p:cNvGrpSpPr/>
          <p:nvPr/>
        </p:nvGrpSpPr>
        <p:grpSpPr>
          <a:xfrm>
            <a:off x="9101926" y="2485430"/>
            <a:ext cx="580364" cy="580364"/>
            <a:chOff x="1813250" y="2081018"/>
            <a:chExt cx="616404" cy="616404"/>
          </a:xfrm>
        </p:grpSpPr>
        <p:grpSp>
          <p:nvGrpSpPr>
            <p:cNvPr id="41" name="그룹 101">
              <a:extLst>
                <a:ext uri="{FF2B5EF4-FFF2-40B4-BE49-F238E27FC236}">
                  <a16:creationId xmlns:a16="http://schemas.microsoft.com/office/drawing/2014/main" id="{15040D9F-8FB2-4706-BDB4-7D57D174CC09}"/>
                </a:ext>
              </a:extLst>
            </p:cNvPr>
            <p:cNvGrpSpPr/>
            <p:nvPr/>
          </p:nvGrpSpPr>
          <p:grpSpPr>
            <a:xfrm>
              <a:off x="1813250" y="2081018"/>
              <a:ext cx="616404" cy="616404"/>
              <a:chOff x="10579276" y="3457866"/>
              <a:chExt cx="1097175" cy="1097175"/>
            </a:xfrm>
          </p:grpSpPr>
          <p:sp>
            <p:nvSpPr>
              <p:cNvPr id="43" name="눈물 방울 103">
                <a:extLst>
                  <a:ext uri="{FF2B5EF4-FFF2-40B4-BE49-F238E27FC236}">
                    <a16:creationId xmlns:a16="http://schemas.microsoft.com/office/drawing/2014/main" id="{D7A0DB86-DF56-465A-A02D-F0B71E029A74}"/>
                  </a:ext>
                </a:extLst>
              </p:cNvPr>
              <p:cNvSpPr/>
              <p:nvPr/>
            </p:nvSpPr>
            <p:spPr>
              <a:xfrm rot="8100000">
                <a:off x="10579276" y="3457866"/>
                <a:ext cx="1097175" cy="1097175"/>
              </a:xfrm>
              <a:prstGeom prst="teardrop">
                <a:avLst>
                  <a:gd name="adj" fmla="val 114821"/>
                </a:avLst>
              </a:prstGeom>
              <a:solidFill>
                <a:schemeClr val="accent2"/>
              </a:solidFill>
              <a:ln>
                <a:noFill/>
              </a:ln>
              <a:effectLst>
                <a:outerShdw blurRad="241300" dir="5400000" sx="90000" sy="-19000" rotWithShape="0">
                  <a:prstClr val="black">
                    <a:alpha val="17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100"/>
              </a:p>
            </p:txBody>
          </p:sp>
          <p:sp>
            <p:nvSpPr>
              <p:cNvPr id="44" name="타원 104">
                <a:extLst>
                  <a:ext uri="{FF2B5EF4-FFF2-40B4-BE49-F238E27FC236}">
                    <a16:creationId xmlns:a16="http://schemas.microsoft.com/office/drawing/2014/main" id="{DA1D465D-7533-490A-B949-2FDE5E88FD96}"/>
                  </a:ext>
                </a:extLst>
              </p:cNvPr>
              <p:cNvSpPr/>
              <p:nvPr/>
            </p:nvSpPr>
            <p:spPr>
              <a:xfrm>
                <a:off x="10679142" y="3557732"/>
                <a:ext cx="897443" cy="897443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100"/>
              </a:p>
            </p:txBody>
          </p:sp>
        </p:grpSp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96419FAE-43C6-44D0-9546-C3A2D3F677FA}"/>
                </a:ext>
              </a:extLst>
            </p:cNvPr>
            <p:cNvSpPr txBox="1"/>
            <p:nvPr/>
          </p:nvSpPr>
          <p:spPr>
            <a:xfrm>
              <a:off x="1935407" y="2177565"/>
              <a:ext cx="373198" cy="392267"/>
            </a:xfrm>
            <a:prstGeom prst="rect">
              <a:avLst/>
            </a:prstGeom>
            <a:noFill/>
          </p:spPr>
          <p:txBody>
            <a:bodyPr wrap="none" rtlCol="0" anchor="ctr">
              <a:spAutoFit/>
            </a:bodyPr>
            <a:lstStyle/>
            <a:p>
              <a:pPr algn="ctr"/>
              <a:r>
                <a:rPr lang="en-US" altLang="ko-KR" b="1" dirty="0">
                  <a:solidFill>
                    <a:schemeClr val="accent2"/>
                  </a:solidFill>
                </a:rPr>
                <a:t>B</a:t>
              </a:r>
              <a:endParaRPr lang="ko-KR" altLang="en-US" b="1" dirty="0">
                <a:solidFill>
                  <a:schemeClr val="accent2"/>
                </a:solidFill>
              </a:endParaRPr>
            </a:p>
          </p:txBody>
        </p:sp>
      </p:grpSp>
      <p:grpSp>
        <p:nvGrpSpPr>
          <p:cNvPr id="45" name="그룹 105">
            <a:extLst>
              <a:ext uri="{FF2B5EF4-FFF2-40B4-BE49-F238E27FC236}">
                <a16:creationId xmlns:a16="http://schemas.microsoft.com/office/drawing/2014/main" id="{01FE3814-F816-44CD-ACEA-8A7340A3D087}"/>
              </a:ext>
            </a:extLst>
          </p:cNvPr>
          <p:cNvGrpSpPr/>
          <p:nvPr/>
        </p:nvGrpSpPr>
        <p:grpSpPr>
          <a:xfrm>
            <a:off x="7081521" y="3273737"/>
            <a:ext cx="580364" cy="580364"/>
            <a:chOff x="3327523" y="1634051"/>
            <a:chExt cx="616404" cy="616404"/>
          </a:xfrm>
        </p:grpSpPr>
        <p:grpSp>
          <p:nvGrpSpPr>
            <p:cNvPr id="46" name="그룹 106">
              <a:extLst>
                <a:ext uri="{FF2B5EF4-FFF2-40B4-BE49-F238E27FC236}">
                  <a16:creationId xmlns:a16="http://schemas.microsoft.com/office/drawing/2014/main" id="{BBEF59C2-B94A-4812-8C2C-C6115B88419D}"/>
                </a:ext>
              </a:extLst>
            </p:cNvPr>
            <p:cNvGrpSpPr/>
            <p:nvPr/>
          </p:nvGrpSpPr>
          <p:grpSpPr>
            <a:xfrm>
              <a:off x="3327523" y="1634051"/>
              <a:ext cx="616404" cy="616404"/>
              <a:chOff x="10579276" y="3457866"/>
              <a:chExt cx="1097175" cy="1097175"/>
            </a:xfrm>
          </p:grpSpPr>
          <p:sp>
            <p:nvSpPr>
              <p:cNvPr id="48" name="눈물 방울 108">
                <a:extLst>
                  <a:ext uri="{FF2B5EF4-FFF2-40B4-BE49-F238E27FC236}">
                    <a16:creationId xmlns:a16="http://schemas.microsoft.com/office/drawing/2014/main" id="{AF516858-6A7F-4421-8296-059853EC7D88}"/>
                  </a:ext>
                </a:extLst>
              </p:cNvPr>
              <p:cNvSpPr/>
              <p:nvPr/>
            </p:nvSpPr>
            <p:spPr>
              <a:xfrm rot="8100000">
                <a:off x="10579276" y="3457866"/>
                <a:ext cx="1097175" cy="1097175"/>
              </a:xfrm>
              <a:prstGeom prst="teardrop">
                <a:avLst>
                  <a:gd name="adj" fmla="val 114821"/>
                </a:avLst>
              </a:prstGeom>
              <a:solidFill>
                <a:schemeClr val="accent4"/>
              </a:solidFill>
              <a:ln>
                <a:noFill/>
              </a:ln>
              <a:effectLst>
                <a:outerShdw blurRad="241300" dir="5400000" sx="90000" sy="-19000" rotWithShape="0">
                  <a:prstClr val="black">
                    <a:alpha val="17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100"/>
              </a:p>
            </p:txBody>
          </p:sp>
          <p:sp>
            <p:nvSpPr>
              <p:cNvPr id="49" name="타원 109">
                <a:extLst>
                  <a:ext uri="{FF2B5EF4-FFF2-40B4-BE49-F238E27FC236}">
                    <a16:creationId xmlns:a16="http://schemas.microsoft.com/office/drawing/2014/main" id="{E454487B-95BC-487A-BB20-8B0ACC06B9D2}"/>
                  </a:ext>
                </a:extLst>
              </p:cNvPr>
              <p:cNvSpPr/>
              <p:nvPr/>
            </p:nvSpPr>
            <p:spPr>
              <a:xfrm>
                <a:off x="10679142" y="3557732"/>
                <a:ext cx="897443" cy="897443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100"/>
              </a:p>
            </p:txBody>
          </p:sp>
        </p:grpSp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DBD09312-4DD8-42B3-9060-6968E3757C27}"/>
                </a:ext>
              </a:extLst>
            </p:cNvPr>
            <p:cNvSpPr txBox="1"/>
            <p:nvPr/>
          </p:nvSpPr>
          <p:spPr>
            <a:xfrm>
              <a:off x="3467032" y="1750493"/>
              <a:ext cx="373199" cy="392267"/>
            </a:xfrm>
            <a:prstGeom prst="rect">
              <a:avLst/>
            </a:prstGeom>
            <a:noFill/>
          </p:spPr>
          <p:txBody>
            <a:bodyPr wrap="none" rtlCol="0" anchor="ctr">
              <a:spAutoFit/>
            </a:bodyPr>
            <a:lstStyle/>
            <a:p>
              <a:pPr algn="ctr"/>
              <a:r>
                <a:rPr lang="en-US" altLang="ko-KR" b="1" dirty="0">
                  <a:solidFill>
                    <a:schemeClr val="accent4"/>
                  </a:solidFill>
                </a:rPr>
                <a:t>A</a:t>
              </a:r>
              <a:endParaRPr lang="ko-KR" altLang="en-US" b="1" dirty="0">
                <a:solidFill>
                  <a:schemeClr val="accent4"/>
                </a:solidFill>
              </a:endParaRPr>
            </a:p>
          </p:txBody>
        </p:sp>
      </p:grpSp>
      <p:sp>
        <p:nvSpPr>
          <p:cNvPr id="21" name="TextBox 20">
            <a:extLst>
              <a:ext uri="{FF2B5EF4-FFF2-40B4-BE49-F238E27FC236}">
                <a16:creationId xmlns:a16="http://schemas.microsoft.com/office/drawing/2014/main" id="{D739D8FA-8846-D28B-CBF9-F8C92E0D8B1E}"/>
              </a:ext>
            </a:extLst>
          </p:cNvPr>
          <p:cNvSpPr txBox="1"/>
          <p:nvPr/>
        </p:nvSpPr>
        <p:spPr>
          <a:xfrm>
            <a:off x="552561" y="3974299"/>
            <a:ext cx="4642033" cy="11546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342900" indent="-342900">
              <a:lnSpc>
                <a:spcPct val="110000"/>
              </a:lnSpc>
              <a:buAutoNum type="arabicParenR"/>
            </a:pPr>
            <a:r>
              <a:rPr lang="en-US" altLang="ko-KR" sz="1600" b="1" dirty="0">
                <a:solidFill>
                  <a:schemeClr val="accent4"/>
                </a:solidFill>
                <a:cs typeface="Arial" pitchFamily="34" charset="0"/>
              </a:rPr>
              <a:t>Your background didn’t define your future </a:t>
            </a:r>
          </a:p>
          <a:p>
            <a:pPr marL="342900" indent="-342900">
              <a:lnSpc>
                <a:spcPct val="110000"/>
              </a:lnSpc>
              <a:buAutoNum type="arabicParenR"/>
            </a:pPr>
            <a:r>
              <a:rPr lang="en-US" altLang="ko-KR" sz="1600" b="1" dirty="0">
                <a:solidFill>
                  <a:schemeClr val="accent4"/>
                </a:solidFill>
                <a:cs typeface="Arial" pitchFamily="34" charset="0"/>
              </a:rPr>
              <a:t>Be kind you your parent, and others</a:t>
            </a:r>
          </a:p>
          <a:p>
            <a:pPr marL="342900" indent="-342900">
              <a:lnSpc>
                <a:spcPct val="110000"/>
              </a:lnSpc>
              <a:buAutoNum type="arabicParenR"/>
            </a:pPr>
            <a:r>
              <a:rPr lang="en-US" altLang="ko-KR" sz="1600" b="1" dirty="0">
                <a:solidFill>
                  <a:schemeClr val="accent4"/>
                </a:solidFill>
                <a:cs typeface="Arial" pitchFamily="34" charset="0"/>
              </a:rPr>
              <a:t>The world is too big to settle in one city</a:t>
            </a:r>
          </a:p>
          <a:p>
            <a:pPr marL="342900" indent="-342900">
              <a:lnSpc>
                <a:spcPct val="110000"/>
              </a:lnSpc>
              <a:buAutoNum type="arabicParenR"/>
            </a:pPr>
            <a:r>
              <a:rPr lang="en-US" altLang="ko-KR" sz="1600" b="1" dirty="0">
                <a:solidFill>
                  <a:schemeClr val="accent4"/>
                </a:solidFill>
                <a:cs typeface="Arial" pitchFamily="34" charset="0"/>
              </a:rPr>
              <a:t>You earn what you sow</a:t>
            </a:r>
          </a:p>
        </p:txBody>
      </p:sp>
      <p:sp>
        <p:nvSpPr>
          <p:cNvPr id="22" name="Text Placeholder 1">
            <a:extLst>
              <a:ext uri="{FF2B5EF4-FFF2-40B4-BE49-F238E27FC236}">
                <a16:creationId xmlns:a16="http://schemas.microsoft.com/office/drawing/2014/main" id="{2B8A9693-155B-1669-4FBE-A89CAB9274E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911702" y="509630"/>
            <a:ext cx="5530850" cy="724247"/>
          </a:xfrm>
        </p:spPr>
        <p:txBody>
          <a:bodyPr/>
          <a:lstStyle/>
          <a:p>
            <a:pPr algn="r"/>
            <a:r>
              <a:rPr lang="en-US" dirty="0"/>
              <a:t>Closing remark</a:t>
            </a:r>
          </a:p>
        </p:txBody>
      </p:sp>
    </p:spTree>
    <p:extLst>
      <p:ext uri="{BB962C8B-B14F-4D97-AF65-F5344CB8AC3E}">
        <p14:creationId xmlns:p14="http://schemas.microsoft.com/office/powerpoint/2010/main" val="36922900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71E27977-6A4A-EE4B-82CF-DAB63525592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THANK YOU 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3607E4A-4EE9-DDF7-85FC-2EA94B84B15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 err="1"/>
              <a:t>Semoga</a:t>
            </a:r>
            <a:r>
              <a:rPr lang="en-US" dirty="0"/>
              <a:t> </a:t>
            </a:r>
            <a:r>
              <a:rPr lang="en-US" dirty="0" err="1"/>
              <a:t>sukses</a:t>
            </a:r>
            <a:r>
              <a:rPr lang="en-US" dirty="0"/>
              <a:t>!</a:t>
            </a:r>
          </a:p>
        </p:txBody>
      </p:sp>
    </p:spTree>
    <p:extLst>
      <p:ext uri="{BB962C8B-B14F-4D97-AF65-F5344CB8AC3E}">
        <p14:creationId xmlns:p14="http://schemas.microsoft.com/office/powerpoint/2010/main" val="288646363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CFB011-67B7-40C6-6798-CC0D55E5CC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MEDIATOR PASAR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8F6361D-3AC9-CBEE-F0BD-178A565F5C9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58865" y="2017468"/>
            <a:ext cx="9779182" cy="2140196"/>
          </a:xfrm>
        </p:spPr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 err="1"/>
              <a:t>Menghubungkan</a:t>
            </a:r>
            <a:r>
              <a:rPr lang="en-US" dirty="0"/>
              <a:t> </a:t>
            </a:r>
            <a:r>
              <a:rPr lang="en-US" b="1" dirty="0" err="1"/>
              <a:t>petani</a:t>
            </a:r>
            <a:r>
              <a:rPr lang="en-US" b="1" dirty="0"/>
              <a:t> ↔ </a:t>
            </a:r>
            <a:r>
              <a:rPr lang="en-US" b="1" dirty="0" err="1"/>
              <a:t>pembeli</a:t>
            </a:r>
            <a:r>
              <a:rPr lang="en-US" dirty="0"/>
              <a:t> </a:t>
            </a:r>
            <a:r>
              <a:rPr lang="en-US" dirty="0" err="1"/>
              <a:t>atau</a:t>
            </a:r>
            <a:r>
              <a:rPr lang="en-US" dirty="0"/>
              <a:t> </a:t>
            </a:r>
            <a:r>
              <a:rPr lang="en-US" b="1" dirty="0" err="1"/>
              <a:t>agropreneur</a:t>
            </a:r>
            <a:r>
              <a:rPr lang="en-US" b="1" dirty="0"/>
              <a:t> ↔ retail </a:t>
            </a:r>
            <a:r>
              <a:rPr lang="en-US" dirty="0" err="1"/>
              <a:t>atau</a:t>
            </a:r>
            <a:r>
              <a:rPr lang="en-US" dirty="0"/>
              <a:t> </a:t>
            </a:r>
            <a:r>
              <a:rPr lang="en-US" dirty="0" err="1"/>
              <a:t>produsen</a:t>
            </a:r>
            <a:r>
              <a:rPr lang="en-US" dirty="0"/>
              <a:t> </a:t>
            </a:r>
            <a:r>
              <a:rPr lang="en-US" b="1" dirty="0" err="1"/>
              <a:t>pangan</a:t>
            </a:r>
            <a:r>
              <a:rPr lang="en-US" b="1" dirty="0"/>
              <a:t> ↔</a:t>
            </a:r>
            <a:r>
              <a:rPr lang="en-US" dirty="0"/>
              <a:t> </a:t>
            </a:r>
            <a:r>
              <a:rPr lang="en-US" b="1" dirty="0" err="1"/>
              <a:t>pembeli</a:t>
            </a:r>
            <a:endParaRPr lang="en-US" b="1" dirty="0"/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C025798-460B-D4E3-3DB2-6547B19C0682}"/>
              </a:ext>
            </a:extLst>
          </p:cNvPr>
          <p:cNvSpPr txBox="1"/>
          <p:nvPr/>
        </p:nvSpPr>
        <p:spPr>
          <a:xfrm>
            <a:off x="2737924" y="3013501"/>
            <a:ext cx="8760816" cy="830997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en-US" sz="2400" b="1" dirty="0" err="1"/>
              <a:t>Tantangan</a:t>
            </a:r>
            <a:r>
              <a:rPr lang="en-US" sz="2400" dirty="0"/>
              <a:t> </a:t>
            </a:r>
            <a:r>
              <a:rPr lang="en-US" sz="2400" dirty="0" err="1"/>
              <a:t>produk</a:t>
            </a:r>
            <a:r>
              <a:rPr lang="en-US" sz="2400" dirty="0"/>
              <a:t> </a:t>
            </a:r>
            <a:r>
              <a:rPr lang="en-US" sz="2400" dirty="0" err="1"/>
              <a:t>hasil</a:t>
            </a:r>
            <a:r>
              <a:rPr lang="en-US" sz="2400" dirty="0"/>
              <a:t> </a:t>
            </a:r>
            <a:r>
              <a:rPr lang="en-US" sz="2400" dirty="0" err="1"/>
              <a:t>pertanian</a:t>
            </a:r>
            <a:r>
              <a:rPr lang="en-US" sz="2400" dirty="0"/>
              <a:t>:  </a:t>
            </a:r>
            <a:r>
              <a:rPr lang="en-US" sz="2400" dirty="0" err="1"/>
              <a:t>Musiman</a:t>
            </a:r>
            <a:r>
              <a:rPr lang="en-US" sz="2400" dirty="0"/>
              <a:t>, </a:t>
            </a:r>
            <a:r>
              <a:rPr lang="en-US" sz="2400" dirty="0" err="1"/>
              <a:t>mudah</a:t>
            </a:r>
            <a:r>
              <a:rPr lang="en-US" sz="2400" dirty="0"/>
              <a:t> </a:t>
            </a:r>
            <a:r>
              <a:rPr lang="en-US" sz="2400" dirty="0" err="1"/>
              <a:t>rusak</a:t>
            </a:r>
            <a:r>
              <a:rPr lang="en-US" sz="2400" dirty="0"/>
              <a:t>, </a:t>
            </a:r>
            <a:r>
              <a:rPr lang="en-US" sz="2400" dirty="0" err="1"/>
              <a:t>hasil</a:t>
            </a:r>
            <a:r>
              <a:rPr lang="en-US" sz="2400" dirty="0"/>
              <a:t> </a:t>
            </a:r>
            <a:r>
              <a:rPr lang="en-US" sz="2400" dirty="0" err="1"/>
              <a:t>produksi</a:t>
            </a:r>
            <a:r>
              <a:rPr lang="en-US" sz="2400" dirty="0"/>
              <a:t> </a:t>
            </a:r>
            <a:r>
              <a:rPr lang="en-US" sz="2400" dirty="0" err="1"/>
              <a:t>tidak</a:t>
            </a:r>
            <a:r>
              <a:rPr lang="en-US" sz="2400" dirty="0"/>
              <a:t> </a:t>
            </a:r>
            <a:r>
              <a:rPr lang="en-US" sz="2400" dirty="0" err="1"/>
              <a:t>mudah</a:t>
            </a:r>
            <a:r>
              <a:rPr lang="en-US" sz="2400" dirty="0"/>
              <a:t> </a:t>
            </a:r>
            <a:r>
              <a:rPr lang="en-US" sz="2400" dirty="0" err="1"/>
              <a:t>diprediksi</a:t>
            </a:r>
            <a:r>
              <a:rPr lang="en-US" sz="2400" dirty="0"/>
              <a:t> (Faktor </a:t>
            </a:r>
            <a:r>
              <a:rPr lang="en-US" sz="2400" dirty="0" err="1"/>
              <a:t>alam</a:t>
            </a:r>
            <a:r>
              <a:rPr lang="en-US" sz="2400" dirty="0"/>
              <a:t>)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C979B65E-B460-D85B-5EC7-237B7F9140F3}"/>
              </a:ext>
            </a:extLst>
          </p:cNvPr>
          <p:cNvSpPr/>
          <p:nvPr/>
        </p:nvSpPr>
        <p:spPr>
          <a:xfrm>
            <a:off x="687372" y="4719175"/>
            <a:ext cx="10722167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3200" b="0" cap="none" spc="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Bagaimana</a:t>
            </a:r>
            <a:r>
              <a:rPr lang="en-US" sz="32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3200" b="0" cap="none" spc="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memulai</a:t>
            </a:r>
            <a:r>
              <a:rPr lang="en-US" sz="32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3200" b="0" cap="none" spc="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membangun</a:t>
            </a:r>
            <a:r>
              <a:rPr lang="en-US" sz="3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32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usaha</a:t>
            </a:r>
            <a:r>
              <a:rPr lang="en-US" sz="3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32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bidang</a:t>
            </a:r>
            <a:r>
              <a:rPr lang="en-US" sz="3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32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pertanian</a:t>
            </a:r>
            <a:r>
              <a:rPr lang="en-US" sz="3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?</a:t>
            </a:r>
            <a:endParaRPr lang="en-US" sz="32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417384D-9E48-994B-E0B0-21928A72278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294A09A9-5501-47C1-A89A-A340965A2BE2}" type="slidenum">
              <a:rPr lang="en-US" smtClean="0"/>
              <a:pPr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464248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AF7743C-9A64-6DD7-26EC-7870E2484D2F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607306" y="2413405"/>
            <a:ext cx="9780587" cy="485796"/>
          </a:xfrm>
        </p:spPr>
        <p:txBody>
          <a:bodyPr>
            <a:normAutofit/>
          </a:bodyPr>
          <a:lstStyle/>
          <a:p>
            <a:pPr marL="59436" indent="0">
              <a:buNone/>
            </a:pPr>
            <a:r>
              <a:rPr lang="en-US" dirty="0" err="1">
                <a:solidFill>
                  <a:schemeClr val="tx1"/>
                </a:solidFill>
              </a:rPr>
              <a:t>Siapa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pelanggannya</a:t>
            </a:r>
            <a:endParaRPr lang="en-US" dirty="0">
              <a:solidFill>
                <a:schemeClr val="tx1"/>
              </a:solidFill>
            </a:endParaRPr>
          </a:p>
          <a:p>
            <a:pPr marL="59436" indent="0">
              <a:buNone/>
            </a:pP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369F816-BE32-4CE4-FD76-0CF053EB15DA}"/>
              </a:ext>
            </a:extLst>
          </p:cNvPr>
          <p:cNvSpPr txBox="1"/>
          <p:nvPr/>
        </p:nvSpPr>
        <p:spPr>
          <a:xfrm>
            <a:off x="1643870" y="2700675"/>
            <a:ext cx="6107906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dirty="0" err="1">
                <a:solidFill>
                  <a:schemeClr val="bg1"/>
                </a:solidFill>
              </a:rPr>
              <a:t>Analisis</a:t>
            </a:r>
            <a:r>
              <a:rPr lang="en-US" sz="2000" dirty="0">
                <a:solidFill>
                  <a:schemeClr val="bg1"/>
                </a:solidFill>
              </a:rPr>
              <a:t> Trend </a:t>
            </a:r>
            <a:r>
              <a:rPr lang="en-US" sz="2000" dirty="0" err="1">
                <a:solidFill>
                  <a:schemeClr val="bg1"/>
                </a:solidFill>
              </a:rPr>
              <a:t>Permintaan</a:t>
            </a:r>
            <a:r>
              <a:rPr lang="en-US" sz="2000" dirty="0">
                <a:solidFill>
                  <a:schemeClr val="bg1"/>
                </a:solidFill>
              </a:rPr>
              <a:t>/Pasar</a:t>
            </a:r>
          </a:p>
        </p:txBody>
      </p:sp>
      <p:sp>
        <p:nvSpPr>
          <p:cNvPr id="6" name="Arrow: Right 5">
            <a:extLst>
              <a:ext uri="{FF2B5EF4-FFF2-40B4-BE49-F238E27FC236}">
                <a16:creationId xmlns:a16="http://schemas.microsoft.com/office/drawing/2014/main" id="{08AD9643-AB32-68A0-35F3-01FA3ECC0EA2}"/>
              </a:ext>
            </a:extLst>
          </p:cNvPr>
          <p:cNvSpPr/>
          <p:nvPr/>
        </p:nvSpPr>
        <p:spPr>
          <a:xfrm>
            <a:off x="3282861" y="2488602"/>
            <a:ext cx="735247" cy="157214"/>
          </a:xfrm>
          <a:prstGeom prst="rightArrow">
            <a:avLst/>
          </a:prstGeom>
          <a:solidFill>
            <a:schemeClr val="accent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grpSp>
        <p:nvGrpSpPr>
          <p:cNvPr id="28" name="Group 27">
            <a:extLst>
              <a:ext uri="{FF2B5EF4-FFF2-40B4-BE49-F238E27FC236}">
                <a16:creationId xmlns:a16="http://schemas.microsoft.com/office/drawing/2014/main" id="{2E160255-0BA4-C62E-D4F3-89F401C632D6}"/>
              </a:ext>
            </a:extLst>
          </p:cNvPr>
          <p:cNvGrpSpPr/>
          <p:nvPr/>
        </p:nvGrpSpPr>
        <p:grpSpPr>
          <a:xfrm>
            <a:off x="1643870" y="2714283"/>
            <a:ext cx="7508560" cy="1570207"/>
            <a:chOff x="4440120" y="2643896"/>
            <a:chExt cx="7508560" cy="1570207"/>
          </a:xfrm>
        </p:grpSpPr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2D5C86EE-ED52-726C-0C0B-D48FFFBB74B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440120" y="2801820"/>
              <a:ext cx="1254360" cy="1254360"/>
            </a:xfrm>
            <a:prstGeom prst="rect">
              <a:avLst/>
            </a:prstGeom>
          </p:spPr>
        </p:pic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E96CCADA-CCA5-300D-6774-703CE9BE32AC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294008" y="2643896"/>
              <a:ext cx="1570207" cy="1570207"/>
            </a:xfrm>
            <a:prstGeom prst="rect">
              <a:avLst/>
            </a:prstGeom>
          </p:spPr>
        </p:pic>
        <p:pic>
          <p:nvPicPr>
            <p:cNvPr id="15" name="Picture 14">
              <a:extLst>
                <a:ext uri="{FF2B5EF4-FFF2-40B4-BE49-F238E27FC236}">
                  <a16:creationId xmlns:a16="http://schemas.microsoft.com/office/drawing/2014/main" id="{BE4A548B-3454-A9EF-40D2-5619CD45DB53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clrChange>
                <a:clrFrom>
                  <a:srgbClr val="F7F7F7"/>
                </a:clrFrom>
                <a:clrTo>
                  <a:srgbClr val="F7F7F7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6578497" y="2902026"/>
              <a:ext cx="1050588" cy="1115334"/>
            </a:xfrm>
            <a:prstGeom prst="rect">
              <a:avLst/>
            </a:prstGeom>
          </p:spPr>
        </p:pic>
        <p:pic>
          <p:nvPicPr>
            <p:cNvPr id="16" name="Picture 15">
              <a:extLst>
                <a:ext uri="{FF2B5EF4-FFF2-40B4-BE49-F238E27FC236}">
                  <a16:creationId xmlns:a16="http://schemas.microsoft.com/office/drawing/2014/main" id="{0378D86B-F4AE-B9D4-8C54-E1C712DBF44B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alphaModFix/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brightnessContrast bright="40000" contrast="4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7629085" y="2926643"/>
              <a:ext cx="935540" cy="956703"/>
            </a:xfrm>
            <a:prstGeom prst="rect">
              <a:avLst/>
            </a:prstGeom>
          </p:spPr>
        </p:pic>
        <p:pic>
          <p:nvPicPr>
            <p:cNvPr id="17" name="Picture 16">
              <a:extLst>
                <a:ext uri="{FF2B5EF4-FFF2-40B4-BE49-F238E27FC236}">
                  <a16:creationId xmlns:a16="http://schemas.microsoft.com/office/drawing/2014/main" id="{68F32F53-8EAB-D995-CD0C-C115F1ABB54E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8606604" y="2943256"/>
              <a:ext cx="1445782" cy="868562"/>
            </a:xfrm>
            <a:prstGeom prst="rect">
              <a:avLst/>
            </a:prstGeom>
          </p:spPr>
        </p:pic>
        <p:pic>
          <p:nvPicPr>
            <p:cNvPr id="18" name="Picture 17">
              <a:extLst>
                <a:ext uri="{FF2B5EF4-FFF2-40B4-BE49-F238E27FC236}">
                  <a16:creationId xmlns:a16="http://schemas.microsoft.com/office/drawing/2014/main" id="{8AAFD731-B96C-CB4A-57E8-A705366F1E08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9732527" y="2707810"/>
              <a:ext cx="2216153" cy="1246586"/>
            </a:xfrm>
            <a:prstGeom prst="rect">
              <a:avLst/>
            </a:prstGeom>
          </p:spPr>
        </p:pic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10213D33-A1F9-9501-6CD2-FDFC1D31A5C5}"/>
              </a:ext>
            </a:extLst>
          </p:cNvPr>
          <p:cNvGrpSpPr/>
          <p:nvPr/>
        </p:nvGrpSpPr>
        <p:grpSpPr>
          <a:xfrm>
            <a:off x="238121" y="2343157"/>
            <a:ext cx="11534779" cy="1745643"/>
            <a:chOff x="238121" y="2114550"/>
            <a:chExt cx="11534779" cy="1924052"/>
          </a:xfrm>
        </p:grpSpPr>
        <p:cxnSp>
          <p:nvCxnSpPr>
            <p:cNvPr id="20" name="Straight Connector 19">
              <a:extLst>
                <a:ext uri="{FF2B5EF4-FFF2-40B4-BE49-F238E27FC236}">
                  <a16:creationId xmlns:a16="http://schemas.microsoft.com/office/drawing/2014/main" id="{B4AAE5CA-36F2-C727-E39A-29E95B0DE9BD}"/>
                </a:ext>
              </a:extLst>
            </p:cNvPr>
            <p:cNvCxnSpPr>
              <a:cxnSpLocks/>
            </p:cNvCxnSpPr>
            <p:nvPr/>
          </p:nvCxnSpPr>
          <p:spPr>
            <a:xfrm>
              <a:off x="242888" y="2114550"/>
              <a:ext cx="0" cy="1902810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2" name="Straight Connector 21">
              <a:extLst>
                <a:ext uri="{FF2B5EF4-FFF2-40B4-BE49-F238E27FC236}">
                  <a16:creationId xmlns:a16="http://schemas.microsoft.com/office/drawing/2014/main" id="{2723202B-1692-A7EE-D1DD-5F48C623EFD2}"/>
                </a:ext>
              </a:extLst>
            </p:cNvPr>
            <p:cNvCxnSpPr>
              <a:cxnSpLocks/>
            </p:cNvCxnSpPr>
            <p:nvPr/>
          </p:nvCxnSpPr>
          <p:spPr>
            <a:xfrm>
              <a:off x="242888" y="2114550"/>
              <a:ext cx="11530012" cy="0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5" name="Straight Connector 24">
              <a:extLst>
                <a:ext uri="{FF2B5EF4-FFF2-40B4-BE49-F238E27FC236}">
                  <a16:creationId xmlns:a16="http://schemas.microsoft.com/office/drawing/2014/main" id="{2C31B162-C080-F66C-12E8-96BC9C5A7BA7}"/>
                </a:ext>
              </a:extLst>
            </p:cNvPr>
            <p:cNvCxnSpPr>
              <a:cxnSpLocks/>
            </p:cNvCxnSpPr>
            <p:nvPr/>
          </p:nvCxnSpPr>
          <p:spPr>
            <a:xfrm>
              <a:off x="238121" y="4038602"/>
              <a:ext cx="11530012" cy="0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id="{1D546A12-8F01-7E4C-CCC7-970648A643A4}"/>
                </a:ext>
              </a:extLst>
            </p:cNvPr>
            <p:cNvCxnSpPr>
              <a:cxnSpLocks/>
            </p:cNvCxnSpPr>
            <p:nvPr/>
          </p:nvCxnSpPr>
          <p:spPr>
            <a:xfrm>
              <a:off x="11768145" y="2124070"/>
              <a:ext cx="0" cy="1902810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29" name="Content Placeholder 2">
            <a:extLst>
              <a:ext uri="{FF2B5EF4-FFF2-40B4-BE49-F238E27FC236}">
                <a16:creationId xmlns:a16="http://schemas.microsoft.com/office/drawing/2014/main" id="{30AEB8E5-4998-348D-634B-D7C9018A777F}"/>
              </a:ext>
            </a:extLst>
          </p:cNvPr>
          <p:cNvSpPr txBox="1">
            <a:spLocks/>
          </p:cNvSpPr>
          <p:nvPr/>
        </p:nvSpPr>
        <p:spPr>
          <a:xfrm>
            <a:off x="752123" y="5056818"/>
            <a:ext cx="10609919" cy="485796"/>
          </a:xfrm>
          <a:prstGeom prst="rect">
            <a:avLst/>
          </a:prstGeom>
          <a:solidFill>
            <a:schemeClr val="accent1"/>
          </a:solidFill>
          <a:ln>
            <a:solidFill>
              <a:schemeClr val="tx1"/>
            </a:solidFill>
          </a:ln>
        </p:spPr>
        <p:txBody>
          <a:bodyPr vert="horz" lIns="91440" tIns="45720" rIns="91440" bIns="45720" rtlCol="0">
            <a:noAutofit/>
          </a:bodyPr>
          <a:lstStyle>
            <a:lvl1pPr marL="342900" indent="-283464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566928" indent="-283464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850392" indent="-283464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1097280" indent="-283464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1371600" indent="-283464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9436" indent="0">
              <a:buFont typeface="Arial" panose="020B0604020202020204" pitchFamily="34" charset="0"/>
              <a:buNone/>
            </a:pPr>
            <a:r>
              <a:rPr lang="en-US" b="1" dirty="0">
                <a:solidFill>
                  <a:schemeClr val="tx1"/>
                </a:solidFill>
              </a:rPr>
              <a:t>Output:</a:t>
            </a:r>
            <a:r>
              <a:rPr lang="en-US" dirty="0">
                <a:solidFill>
                  <a:schemeClr val="tx1"/>
                </a:solidFill>
              </a:rPr>
              <a:t> target </a:t>
            </a:r>
            <a:r>
              <a:rPr lang="en-US" dirty="0" err="1">
                <a:solidFill>
                  <a:schemeClr val="tx1"/>
                </a:solidFill>
              </a:rPr>
              <a:t>Konsumen</a:t>
            </a:r>
            <a:r>
              <a:rPr lang="en-US" dirty="0">
                <a:solidFill>
                  <a:schemeClr val="tx1"/>
                </a:solidFill>
              </a:rPr>
              <a:t>, </a:t>
            </a:r>
            <a:r>
              <a:rPr lang="en-US" dirty="0" err="1">
                <a:solidFill>
                  <a:schemeClr val="tx1"/>
                </a:solidFill>
              </a:rPr>
              <a:t>produk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potensial</a:t>
            </a:r>
            <a:r>
              <a:rPr lang="en-US" dirty="0">
                <a:solidFill>
                  <a:schemeClr val="tx1"/>
                </a:solidFill>
              </a:rPr>
              <a:t> (</a:t>
            </a:r>
            <a:r>
              <a:rPr lang="en-US" dirty="0" err="1">
                <a:solidFill>
                  <a:schemeClr val="tx1"/>
                </a:solidFill>
              </a:rPr>
              <a:t>banyak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diperbincangkan</a:t>
            </a:r>
            <a:r>
              <a:rPr lang="en-US" dirty="0">
                <a:solidFill>
                  <a:schemeClr val="tx1"/>
                </a:solidFill>
              </a:rPr>
              <a:t>)</a:t>
            </a:r>
          </a:p>
          <a:p>
            <a:pPr marL="59436" indent="0">
              <a:buFont typeface="Arial" panose="020B0604020202020204" pitchFamily="34" charset="0"/>
              <a:buNone/>
            </a:pPr>
            <a:endParaRPr lang="en-US" dirty="0"/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183FB11A-0FFE-A560-B3DB-F6236EF4E98C}"/>
              </a:ext>
            </a:extLst>
          </p:cNvPr>
          <p:cNvSpPr txBox="1"/>
          <p:nvPr/>
        </p:nvSpPr>
        <p:spPr>
          <a:xfrm>
            <a:off x="720428" y="4109675"/>
            <a:ext cx="256243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err="1"/>
              <a:t>Bagaimana</a:t>
            </a:r>
            <a:r>
              <a:rPr lang="en-US" sz="2000" dirty="0"/>
              <a:t> </a:t>
            </a:r>
            <a:r>
              <a:rPr lang="en-US" sz="2000" dirty="0" err="1"/>
              <a:t>produkya</a:t>
            </a:r>
            <a:endParaRPr lang="en-US" sz="2000" dirty="0"/>
          </a:p>
        </p:txBody>
      </p:sp>
      <p:sp>
        <p:nvSpPr>
          <p:cNvPr id="35" name="Arrow: Curved Down 34">
            <a:extLst>
              <a:ext uri="{FF2B5EF4-FFF2-40B4-BE49-F238E27FC236}">
                <a16:creationId xmlns:a16="http://schemas.microsoft.com/office/drawing/2014/main" id="{F3100AB6-423F-66AD-E5F8-7AE0E338E0D9}"/>
              </a:ext>
            </a:extLst>
          </p:cNvPr>
          <p:cNvSpPr/>
          <p:nvPr/>
        </p:nvSpPr>
        <p:spPr>
          <a:xfrm rot="10225653" flipH="1">
            <a:off x="2731978" y="4276039"/>
            <a:ext cx="2997873" cy="612283"/>
          </a:xfrm>
          <a:prstGeom prst="curvedDownArrow">
            <a:avLst/>
          </a:prstGeom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925285CE-0B6B-B44C-21C9-1D0EE532CD55}"/>
              </a:ext>
            </a:extLst>
          </p:cNvPr>
          <p:cNvSpPr txBox="1"/>
          <p:nvPr/>
        </p:nvSpPr>
        <p:spPr>
          <a:xfrm>
            <a:off x="4018108" y="2341364"/>
            <a:ext cx="479984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err="1"/>
              <a:t>Jumlah</a:t>
            </a:r>
            <a:r>
              <a:rPr lang="en-US" sz="2000" dirty="0"/>
              <a:t>, </a:t>
            </a:r>
            <a:r>
              <a:rPr lang="en-US" sz="2000" dirty="0" err="1"/>
              <a:t>umur</a:t>
            </a:r>
            <a:r>
              <a:rPr lang="en-US" sz="2000" dirty="0"/>
              <a:t>, </a:t>
            </a:r>
            <a:r>
              <a:rPr lang="en-US" sz="2000" dirty="0" err="1"/>
              <a:t>jenis</a:t>
            </a:r>
            <a:r>
              <a:rPr lang="en-US" sz="2000" dirty="0"/>
              <a:t> </a:t>
            </a:r>
            <a:r>
              <a:rPr lang="en-US" sz="2000" dirty="0" err="1"/>
              <a:t>kelamin</a:t>
            </a:r>
            <a:r>
              <a:rPr lang="en-US" sz="2000" dirty="0"/>
              <a:t>, </a:t>
            </a:r>
            <a:r>
              <a:rPr lang="en-US" sz="2000" dirty="0" err="1"/>
              <a:t>pendapatan</a:t>
            </a:r>
            <a:endParaRPr lang="en-US" sz="2000" dirty="0"/>
          </a:p>
        </p:txBody>
      </p:sp>
      <p:sp>
        <p:nvSpPr>
          <p:cNvPr id="40" name="Title 39">
            <a:extLst>
              <a:ext uri="{FF2B5EF4-FFF2-40B4-BE49-F238E27FC236}">
                <a16:creationId xmlns:a16="http://schemas.microsoft.com/office/drawing/2014/main" id="{557D72A8-EB92-6F61-C9CD-C74B9EC887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3535" y="544840"/>
            <a:ext cx="9779183" cy="1600835"/>
          </a:xfrm>
        </p:spPr>
        <p:txBody>
          <a:bodyPr/>
          <a:lstStyle/>
          <a:p>
            <a:r>
              <a:rPr lang="en-US" dirty="0" err="1"/>
              <a:t>Analisis</a:t>
            </a:r>
            <a:r>
              <a:rPr lang="en-US" dirty="0"/>
              <a:t> Pasar</a:t>
            </a: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E1425AA9-4871-127C-3827-CA382079AA9A}"/>
              </a:ext>
            </a:extLst>
          </p:cNvPr>
          <p:cNvSpPr txBox="1">
            <a:spLocks/>
          </p:cNvSpPr>
          <p:nvPr/>
        </p:nvSpPr>
        <p:spPr>
          <a:xfrm>
            <a:off x="771525" y="515901"/>
            <a:ext cx="6541868" cy="771526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42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000" dirty="0" err="1"/>
              <a:t>Menemukan</a:t>
            </a:r>
            <a:r>
              <a:rPr lang="en-US" sz="4000" dirty="0"/>
              <a:t> Ide </a:t>
            </a:r>
            <a:r>
              <a:rPr lang="en-US" sz="4000" dirty="0" err="1"/>
              <a:t>awal</a:t>
            </a:r>
            <a:r>
              <a:rPr lang="en-US" sz="4000" dirty="0"/>
              <a:t> </a:t>
            </a:r>
            <a:r>
              <a:rPr lang="en-US" sz="4000" dirty="0" err="1"/>
              <a:t>usaha</a:t>
            </a:r>
            <a:endParaRPr lang="en-US" sz="4000" dirty="0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6871B7A2-D530-7EC2-CCB8-1B92E39C3B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4A09A9-5501-47C1-A89A-A340965A2BE2}" type="slidenum">
              <a:rPr lang="en-US" smtClean="0"/>
              <a:pPr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293387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34" grpId="0"/>
      <p:bldP spid="35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EAA093-E00B-31E9-0A13-71142E30E57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71525" y="515901"/>
            <a:ext cx="6541868" cy="771526"/>
          </a:xfrm>
        </p:spPr>
        <p:txBody>
          <a:bodyPr/>
          <a:lstStyle/>
          <a:p>
            <a:r>
              <a:rPr lang="en-US" sz="4000" dirty="0" err="1"/>
              <a:t>Menemukan</a:t>
            </a:r>
            <a:r>
              <a:rPr lang="en-US" sz="4000" dirty="0"/>
              <a:t> Ide </a:t>
            </a:r>
            <a:r>
              <a:rPr lang="en-US" sz="4000" dirty="0" err="1"/>
              <a:t>produk</a:t>
            </a:r>
            <a:endParaRPr lang="en-US" sz="4000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62C8177-F0B6-B02C-3682-183D8307E99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11481" y="3681498"/>
            <a:ext cx="7249478" cy="912850"/>
          </a:xfrm>
        </p:spPr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/>
              <a:t>Hasil </a:t>
            </a:r>
            <a:r>
              <a:rPr lang="en-US" dirty="0" err="1"/>
              <a:t>analisis</a:t>
            </a:r>
            <a:r>
              <a:rPr lang="en-US" dirty="0"/>
              <a:t> pasar (</a:t>
            </a:r>
            <a:r>
              <a:rPr lang="en-US" dirty="0" err="1"/>
              <a:t>konsumen</a:t>
            </a:r>
            <a:r>
              <a:rPr lang="en-US" dirty="0"/>
              <a:t> dan </a:t>
            </a:r>
            <a:r>
              <a:rPr lang="en-US" dirty="0" err="1"/>
              <a:t>produk</a:t>
            </a:r>
            <a:r>
              <a:rPr lang="en-US" dirty="0"/>
              <a:t> </a:t>
            </a:r>
            <a:r>
              <a:rPr lang="en-US" dirty="0" err="1"/>
              <a:t>potensial</a:t>
            </a:r>
            <a:r>
              <a:rPr lang="en-US" dirty="0"/>
              <a:t>)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 err="1"/>
              <a:t>Permasalahan</a:t>
            </a:r>
            <a:r>
              <a:rPr lang="en-US" dirty="0"/>
              <a:t> </a:t>
            </a:r>
            <a:r>
              <a:rPr lang="en-US" dirty="0" err="1"/>
              <a:t>produk</a:t>
            </a:r>
            <a:r>
              <a:rPr lang="en-US" dirty="0"/>
              <a:t>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 err="1"/>
              <a:t>Pesaing</a:t>
            </a:r>
            <a:endParaRPr lang="en-US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 err="1"/>
              <a:t>Komoditas</a:t>
            </a:r>
            <a:r>
              <a:rPr lang="en-US" dirty="0"/>
              <a:t> Lokal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/>
              <a:t>Pasar </a:t>
            </a:r>
            <a:r>
              <a:rPr lang="en-US" dirty="0" err="1"/>
              <a:t>lokal</a:t>
            </a:r>
            <a:endParaRPr lang="en-US" dirty="0"/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dirty="0"/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6D5E029-A739-1903-BE1D-760293F45ACE}"/>
              </a:ext>
            </a:extLst>
          </p:cNvPr>
          <p:cNvSpPr txBox="1"/>
          <p:nvPr/>
        </p:nvSpPr>
        <p:spPr>
          <a:xfrm>
            <a:off x="1203106" y="4662416"/>
            <a:ext cx="304852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/>
              <a:t>Output: Daftar ide </a:t>
            </a:r>
            <a:r>
              <a:rPr lang="en-US" sz="2000" dirty="0" err="1"/>
              <a:t>produk</a:t>
            </a:r>
            <a:endParaRPr lang="en-US" sz="2000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B74745AD-A2E4-DD58-6734-571C8A61820A}"/>
              </a:ext>
            </a:extLst>
          </p:cNvPr>
          <p:cNvSpPr txBox="1"/>
          <p:nvPr/>
        </p:nvSpPr>
        <p:spPr>
          <a:xfrm>
            <a:off x="8006680" y="2369793"/>
            <a:ext cx="4273086" cy="3046988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3200" dirty="0"/>
              <a:t>Screening ide: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3200" dirty="0" err="1"/>
              <a:t>Permintaan</a:t>
            </a:r>
            <a:r>
              <a:rPr lang="en-US" sz="3200" dirty="0"/>
              <a:t> pasar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3200" dirty="0" err="1"/>
              <a:t>Ketersediaan</a:t>
            </a:r>
            <a:r>
              <a:rPr lang="en-US" sz="3200" dirty="0"/>
              <a:t> </a:t>
            </a:r>
            <a:r>
              <a:rPr lang="en-US" sz="3200" dirty="0" err="1"/>
              <a:t>bahan</a:t>
            </a:r>
            <a:endParaRPr lang="en-US" sz="32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3200" dirty="0" err="1"/>
              <a:t>Peralatan</a:t>
            </a:r>
            <a:r>
              <a:rPr lang="en-US" sz="3200" dirty="0"/>
              <a:t> </a:t>
            </a:r>
            <a:r>
              <a:rPr lang="en-US" sz="3200" dirty="0" err="1"/>
              <a:t>produksi</a:t>
            </a:r>
            <a:endParaRPr lang="en-US" sz="32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3200" dirty="0"/>
              <a:t>Daya </a:t>
            </a:r>
            <a:r>
              <a:rPr lang="en-US" sz="3200" dirty="0" err="1"/>
              <a:t>saing</a:t>
            </a:r>
            <a:endParaRPr lang="en-US" sz="32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3200" dirty="0"/>
              <a:t>Keunggulan </a:t>
            </a:r>
            <a:r>
              <a:rPr lang="en-US" sz="3200" dirty="0" err="1"/>
              <a:t>produk</a:t>
            </a:r>
            <a:r>
              <a:rPr lang="en-US" sz="3200" dirty="0"/>
              <a:t> </a:t>
            </a:r>
          </a:p>
        </p:txBody>
      </p:sp>
      <p:sp>
        <p:nvSpPr>
          <p:cNvPr id="12" name="Arrow: Right 11">
            <a:extLst>
              <a:ext uri="{FF2B5EF4-FFF2-40B4-BE49-F238E27FC236}">
                <a16:creationId xmlns:a16="http://schemas.microsoft.com/office/drawing/2014/main" id="{FD0A1809-D9BF-B752-F393-9CC54F1E9200}"/>
              </a:ext>
            </a:extLst>
          </p:cNvPr>
          <p:cNvSpPr/>
          <p:nvPr/>
        </p:nvSpPr>
        <p:spPr>
          <a:xfrm>
            <a:off x="4183053" y="4688262"/>
            <a:ext cx="3825894" cy="400110"/>
          </a:xfrm>
          <a:prstGeom prst="rightArrow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715335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EDF9E134-98AA-3ECE-E40A-180C85ACD7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67492" y="136526"/>
            <a:ext cx="9601200" cy="1653371"/>
          </a:xfrm>
        </p:spPr>
        <p:txBody>
          <a:bodyPr/>
          <a:lstStyle/>
          <a:p>
            <a:r>
              <a:rPr lang="en-US" dirty="0" err="1"/>
              <a:t>Analisis</a:t>
            </a:r>
            <a:r>
              <a:rPr lang="en-US" dirty="0"/>
              <a:t> </a:t>
            </a:r>
            <a:r>
              <a:rPr lang="en-US" dirty="0" err="1"/>
              <a:t>Kelayakan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1455C0B-19FB-954B-532A-0A68CAC4E0E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67493" y="2023984"/>
            <a:ext cx="4663440" cy="3332832"/>
          </a:xfrm>
        </p:spPr>
        <p:txBody>
          <a:bodyPr/>
          <a:lstStyle/>
          <a:p>
            <a:r>
              <a:rPr lang="en-US" b="1" dirty="0" err="1"/>
              <a:t>Finansial</a:t>
            </a:r>
            <a:endParaRPr lang="en-US" b="1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err="1"/>
              <a:t>Ketersediaan</a:t>
            </a:r>
            <a:r>
              <a:rPr lang="en-US" dirty="0"/>
              <a:t> modal </a:t>
            </a:r>
            <a:r>
              <a:rPr lang="en-US" dirty="0" err="1"/>
              <a:t>investasi</a:t>
            </a:r>
            <a:endParaRPr lang="en-US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Modal </a:t>
            </a:r>
            <a:r>
              <a:rPr lang="en-US" dirty="0" err="1"/>
              <a:t>produksi</a:t>
            </a:r>
            <a:endParaRPr lang="en-US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Margin </a:t>
            </a:r>
            <a:r>
              <a:rPr lang="en-US" dirty="0" err="1"/>
              <a:t>keuntungan</a:t>
            </a:r>
            <a:endParaRPr lang="en-US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err="1"/>
              <a:t>Perputaran</a:t>
            </a:r>
            <a:r>
              <a:rPr lang="en-US" dirty="0"/>
              <a:t> modal </a:t>
            </a:r>
            <a:r>
              <a:rPr lang="en-US" dirty="0" err="1"/>
              <a:t>cepat</a:t>
            </a:r>
            <a:endParaRPr lang="en-US" dirty="0"/>
          </a:p>
          <a:p>
            <a:r>
              <a:rPr lang="en-US" b="1" dirty="0"/>
              <a:t>Pasar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err="1"/>
              <a:t>Produk</a:t>
            </a:r>
            <a:r>
              <a:rPr lang="en-US" dirty="0"/>
              <a:t> </a:t>
            </a:r>
            <a:r>
              <a:rPr lang="en-US" dirty="0" err="1"/>
              <a:t>kompetitif</a:t>
            </a:r>
            <a:r>
              <a:rPr lang="en-US" dirty="0"/>
              <a:t>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Harga </a:t>
            </a:r>
            <a:r>
              <a:rPr lang="en-US" dirty="0" err="1"/>
              <a:t>kompetitif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BA34351-9D9C-8C32-5CC0-3F19A1CAC037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5508375" y="2023984"/>
            <a:ext cx="4663440" cy="3332832"/>
          </a:xfrm>
        </p:spPr>
        <p:txBody>
          <a:bodyPr/>
          <a:lstStyle/>
          <a:p>
            <a:r>
              <a:rPr lang="en-US" b="1" dirty="0" err="1"/>
              <a:t>Legalitas</a:t>
            </a:r>
            <a:endParaRPr lang="en-US" b="1" dirty="0"/>
          </a:p>
          <a:p>
            <a:pPr marL="342900" lvl="0" indent="-342900" fontAlgn="base"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n-US" altLang="en-US" dirty="0" err="1"/>
              <a:t>Perizinan</a:t>
            </a:r>
            <a:r>
              <a:rPr lang="en-US" altLang="en-US" dirty="0"/>
              <a:t> UMKM</a:t>
            </a:r>
          </a:p>
          <a:p>
            <a:pPr marL="342900" lvl="0" indent="-342900" fontAlgn="base"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n-US" altLang="en-US" dirty="0" err="1"/>
              <a:t>Sertifikasi</a:t>
            </a:r>
            <a:r>
              <a:rPr lang="en-US" altLang="en-US" dirty="0"/>
              <a:t> </a:t>
            </a:r>
            <a:r>
              <a:rPr lang="en-US" altLang="en-US" dirty="0" err="1"/>
              <a:t>pangan</a:t>
            </a:r>
            <a:r>
              <a:rPr lang="en-US" altLang="en-US" dirty="0"/>
              <a:t> (halal, P-IRT) </a:t>
            </a:r>
            <a:r>
              <a:rPr lang="en-US" altLang="en-US" dirty="0" err="1"/>
              <a:t>jika</a:t>
            </a:r>
            <a:r>
              <a:rPr lang="en-US" altLang="en-US" dirty="0"/>
              <a:t> </a:t>
            </a:r>
            <a:r>
              <a:rPr lang="en-US" altLang="en-US" dirty="0" err="1"/>
              <a:t>produk</a:t>
            </a:r>
            <a:r>
              <a:rPr lang="en-US" altLang="en-US" dirty="0"/>
              <a:t> </a:t>
            </a:r>
            <a:r>
              <a:rPr lang="en-US" altLang="en-US" dirty="0" err="1"/>
              <a:t>olahan</a:t>
            </a:r>
            <a:r>
              <a:rPr lang="en-US" altLang="en-US" dirty="0"/>
              <a:t> (</a:t>
            </a:r>
            <a:r>
              <a:rPr lang="en-US" altLang="en-US" dirty="0" err="1"/>
              <a:t>jika</a:t>
            </a:r>
            <a:r>
              <a:rPr lang="en-US" altLang="en-US" dirty="0"/>
              <a:t> </a:t>
            </a:r>
            <a:r>
              <a:rPr lang="en-US" altLang="en-US" dirty="0" err="1"/>
              <a:t>perlu</a:t>
            </a:r>
            <a:r>
              <a:rPr lang="en-US" altLang="en-US" dirty="0"/>
              <a:t>)</a:t>
            </a:r>
          </a:p>
          <a:p>
            <a:pPr marL="342900" lvl="0" indent="-342900" fontAlgn="base"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n-US" altLang="en-US" dirty="0" err="1"/>
              <a:t>Kesesuaian</a:t>
            </a:r>
            <a:r>
              <a:rPr lang="en-US" altLang="en-US" dirty="0"/>
              <a:t> </a:t>
            </a:r>
            <a:r>
              <a:rPr lang="en-US" altLang="en-US" dirty="0" err="1"/>
              <a:t>aturan</a:t>
            </a:r>
            <a:r>
              <a:rPr lang="en-US" altLang="en-US" dirty="0"/>
              <a:t> </a:t>
            </a:r>
            <a:r>
              <a:rPr lang="en-US" altLang="en-US" dirty="0" err="1"/>
              <a:t>kemitraan</a:t>
            </a:r>
            <a:endParaRPr lang="en-US" altLang="en-US" dirty="0"/>
          </a:p>
          <a:p>
            <a:pPr lvl="0" fontAlgn="base">
              <a:spcAft>
                <a:spcPct val="0"/>
              </a:spcAft>
            </a:pPr>
            <a:r>
              <a:rPr lang="en-US" altLang="en-US" b="1" dirty="0"/>
              <a:t>Teknis</a:t>
            </a:r>
          </a:p>
          <a:p>
            <a:pPr marL="342900" lvl="0" indent="-342900" fontAlgn="base"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n-US" altLang="en-US" b="1" dirty="0" err="1"/>
              <a:t>T</a:t>
            </a:r>
            <a:r>
              <a:rPr lang="en-US" altLang="en-US" dirty="0" err="1"/>
              <a:t>empat</a:t>
            </a:r>
            <a:r>
              <a:rPr lang="en-US" altLang="en-US" dirty="0"/>
              <a:t> </a:t>
            </a:r>
            <a:r>
              <a:rPr lang="en-US" altLang="en-US" dirty="0" err="1"/>
              <a:t>produksi</a:t>
            </a:r>
            <a:endParaRPr lang="en-US" altLang="en-US" dirty="0"/>
          </a:p>
          <a:p>
            <a:pPr marL="342900" lvl="0" indent="-342900" fontAlgn="base"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n-US" altLang="en-US" dirty="0" err="1"/>
              <a:t>Fasilitas</a:t>
            </a:r>
            <a:r>
              <a:rPr lang="en-US" altLang="en-US" dirty="0"/>
              <a:t> </a:t>
            </a:r>
            <a:r>
              <a:rPr lang="en-US" altLang="en-US" dirty="0" err="1"/>
              <a:t>Produksi</a:t>
            </a:r>
            <a:endParaRPr lang="en-US" altLang="en-US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787976E-F34B-FFF3-DF94-60E5BFE81931}"/>
              </a:ext>
            </a:extLst>
          </p:cNvPr>
          <p:cNvSpPr txBox="1"/>
          <p:nvPr/>
        </p:nvSpPr>
        <p:spPr>
          <a:xfrm>
            <a:off x="3057524" y="5575619"/>
            <a:ext cx="385265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Output</a:t>
            </a:r>
            <a:r>
              <a:rPr lang="en-US" dirty="0"/>
              <a:t> 1-2 </a:t>
            </a:r>
            <a:r>
              <a:rPr lang="en-US" dirty="0" err="1"/>
              <a:t>produk</a:t>
            </a:r>
            <a:r>
              <a:rPr lang="en-US" dirty="0"/>
              <a:t> yang paling </a:t>
            </a:r>
            <a:r>
              <a:rPr lang="en-US" dirty="0" err="1"/>
              <a:t>layak</a:t>
            </a:r>
            <a:endParaRPr lang="en-US" dirty="0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24A04C82-D0E1-B2BE-A826-0CFF75672C3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294A09A9-5501-47C1-A89A-A340965A2BE2}" type="slidenum">
              <a:rPr lang="en-US" smtClean="0"/>
              <a:pPr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593962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105B22-5FEC-6782-F825-D6F4B57264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Perumusan</a:t>
            </a:r>
            <a:r>
              <a:rPr lang="en-US" dirty="0"/>
              <a:t> Strategi </a:t>
            </a:r>
            <a:r>
              <a:rPr lang="en-US" dirty="0" err="1"/>
              <a:t>Produk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C23E4F4-EC9B-815C-48DE-E274E7E959F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30278" y="2146055"/>
            <a:ext cx="9779182" cy="2994098"/>
          </a:xfrm>
        </p:spPr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 err="1"/>
              <a:t>Diferensiasi</a:t>
            </a:r>
            <a:r>
              <a:rPr lang="en-US" dirty="0"/>
              <a:t> (</a:t>
            </a:r>
            <a:r>
              <a:rPr lang="en-US" dirty="0" err="1"/>
              <a:t>organik</a:t>
            </a:r>
            <a:r>
              <a:rPr lang="en-US" dirty="0"/>
              <a:t>, premium, rasa </a:t>
            </a:r>
            <a:r>
              <a:rPr lang="en-US" dirty="0" err="1"/>
              <a:t>khas</a:t>
            </a:r>
            <a:r>
              <a:rPr lang="en-US" dirty="0"/>
              <a:t>, </a:t>
            </a:r>
            <a:r>
              <a:rPr lang="en-US" dirty="0" err="1"/>
              <a:t>kemasan</a:t>
            </a:r>
            <a:r>
              <a:rPr lang="en-US" dirty="0"/>
              <a:t> </a:t>
            </a:r>
            <a:r>
              <a:rPr lang="en-US" dirty="0" err="1"/>
              <a:t>bagus</a:t>
            </a:r>
            <a:r>
              <a:rPr lang="en-US" dirty="0"/>
              <a:t>)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/>
              <a:t>Cost leadership (</a:t>
            </a:r>
            <a:r>
              <a:rPr lang="en-US" dirty="0" err="1"/>
              <a:t>produk</a:t>
            </a:r>
            <a:r>
              <a:rPr lang="en-US" dirty="0"/>
              <a:t> </a:t>
            </a:r>
            <a:r>
              <a:rPr lang="en-US" dirty="0" err="1"/>
              <a:t>harga</a:t>
            </a:r>
            <a:r>
              <a:rPr lang="en-US" dirty="0"/>
              <a:t> </a:t>
            </a:r>
            <a:r>
              <a:rPr lang="en-US" dirty="0" err="1"/>
              <a:t>terjangkau</a:t>
            </a:r>
            <a:r>
              <a:rPr lang="en-US" dirty="0"/>
              <a:t>, </a:t>
            </a:r>
            <a:r>
              <a:rPr lang="en-US" dirty="0" err="1"/>
              <a:t>produksi</a:t>
            </a:r>
            <a:r>
              <a:rPr lang="en-US" dirty="0"/>
              <a:t> </a:t>
            </a:r>
            <a:r>
              <a:rPr lang="en-US" dirty="0" err="1"/>
              <a:t>massal</a:t>
            </a:r>
            <a:r>
              <a:rPr lang="en-US" dirty="0"/>
              <a:t>)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55B5706-71BA-1048-3871-33747A9F6499}"/>
              </a:ext>
            </a:extLst>
          </p:cNvPr>
          <p:cNvSpPr txBox="1"/>
          <p:nvPr/>
        </p:nvSpPr>
        <p:spPr>
          <a:xfrm>
            <a:off x="1158864" y="3643104"/>
            <a:ext cx="39265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Output</a:t>
            </a:r>
            <a:r>
              <a:rPr lang="en-US" dirty="0"/>
              <a:t>: </a:t>
            </a:r>
            <a:r>
              <a:rPr lang="en-US" dirty="0" err="1"/>
              <a:t>Fokus</a:t>
            </a:r>
            <a:r>
              <a:rPr lang="en-US" dirty="0"/>
              <a:t> strategi </a:t>
            </a:r>
            <a:r>
              <a:rPr lang="en-US" dirty="0" err="1"/>
              <a:t>produk</a:t>
            </a:r>
            <a:r>
              <a:rPr lang="en-US" dirty="0"/>
              <a:t> </a:t>
            </a:r>
            <a:r>
              <a:rPr lang="en-US" dirty="0" err="1"/>
              <a:t>terpilih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F3E3047-D711-6E8C-488D-62CCD4C0482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294A09A9-5501-47C1-A89A-A340965A2BE2}" type="slidenum">
              <a:rPr lang="en-US" smtClean="0"/>
              <a:pPr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4811740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64CFB73D-B7C9-A177-04F3-E48E841A87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67492" y="69008"/>
            <a:ext cx="9779183" cy="1706563"/>
          </a:xfrm>
        </p:spPr>
        <p:txBody>
          <a:bodyPr/>
          <a:lstStyle/>
          <a:p>
            <a:r>
              <a:rPr lang="en-US" dirty="0" err="1"/>
              <a:t>Pengembangan</a:t>
            </a:r>
            <a:r>
              <a:rPr lang="en-US" dirty="0"/>
              <a:t> </a:t>
            </a:r>
            <a:r>
              <a:rPr lang="en-US" dirty="0" err="1"/>
              <a:t>produk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BA34351-9D9C-8C32-5CC0-3F19A1CAC037}"/>
              </a:ext>
            </a:extLst>
          </p:cNvPr>
          <p:cNvSpPr>
            <a:spLocks noGrp="1"/>
          </p:cNvSpPr>
          <p:nvPr>
            <p:ph idx="12"/>
          </p:nvPr>
        </p:nvSpPr>
        <p:spPr>
          <a:xfrm>
            <a:off x="1166813" y="2024063"/>
            <a:ext cx="4664075" cy="333216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 err="1"/>
              <a:t>Membuat</a:t>
            </a:r>
            <a:r>
              <a:rPr lang="en-US" b="1" dirty="0"/>
              <a:t> </a:t>
            </a:r>
            <a:r>
              <a:rPr lang="en-US" b="1" dirty="0" err="1"/>
              <a:t>produk</a:t>
            </a:r>
            <a:r>
              <a:rPr lang="en-US" b="1" dirty="0"/>
              <a:t> uji </a:t>
            </a:r>
            <a:r>
              <a:rPr lang="en-US" b="1" dirty="0" err="1"/>
              <a:t>coba</a:t>
            </a:r>
            <a:r>
              <a:rPr lang="en-US" b="1" dirty="0"/>
              <a:t> </a:t>
            </a:r>
            <a:r>
              <a:rPr lang="en-US" dirty="0"/>
              <a:t>(Prototype)</a:t>
            </a:r>
            <a:endParaRPr lang="en-US" b="1" dirty="0"/>
          </a:p>
          <a:p>
            <a:r>
              <a:rPr lang="en-US" dirty="0"/>
              <a:t>Uji </a:t>
            </a:r>
            <a:r>
              <a:rPr lang="en-US" dirty="0" err="1"/>
              <a:t>coba</a:t>
            </a:r>
            <a:r>
              <a:rPr lang="en-US" dirty="0"/>
              <a:t> </a:t>
            </a:r>
            <a:r>
              <a:rPr lang="en-US" dirty="0" err="1"/>
              <a:t>produk</a:t>
            </a:r>
            <a:r>
              <a:rPr lang="en-US" dirty="0"/>
              <a:t> </a:t>
            </a:r>
            <a:r>
              <a:rPr lang="en-US" dirty="0" err="1"/>
              <a:t>kepada</a:t>
            </a:r>
            <a:r>
              <a:rPr lang="en-US" dirty="0"/>
              <a:t> </a:t>
            </a:r>
            <a:r>
              <a:rPr lang="en-US" dirty="0" err="1"/>
              <a:t>teman</a:t>
            </a:r>
            <a:r>
              <a:rPr lang="en-US" dirty="0"/>
              <a:t>/</a:t>
            </a:r>
            <a:r>
              <a:rPr lang="en-US" dirty="0" err="1"/>
              <a:t>kerabat</a:t>
            </a:r>
            <a:r>
              <a:rPr lang="en-US" dirty="0"/>
              <a:t> </a:t>
            </a:r>
            <a:r>
              <a:rPr lang="en-US" dirty="0" err="1"/>
              <a:t>dll</a:t>
            </a:r>
            <a:endParaRPr lang="en-US" dirty="0"/>
          </a:p>
          <a:p>
            <a:r>
              <a:rPr lang="en-US" dirty="0"/>
              <a:t>Nama </a:t>
            </a:r>
            <a:r>
              <a:rPr lang="en-US" dirty="0" err="1"/>
              <a:t>produk</a:t>
            </a:r>
            <a:r>
              <a:rPr lang="en-US" dirty="0"/>
              <a:t> dan packaging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1455C0B-19FB-954B-532A-0A68CAC4E0E4}"/>
              </a:ext>
            </a:extLst>
          </p:cNvPr>
          <p:cNvSpPr>
            <a:spLocks noGrp="1"/>
          </p:cNvSpPr>
          <p:nvPr>
            <p:ph idx="11"/>
          </p:nvPr>
        </p:nvSpPr>
        <p:spPr>
          <a:xfrm>
            <a:off x="5683249" y="2447926"/>
            <a:ext cx="4664075" cy="3332162"/>
          </a:xfrm>
        </p:spPr>
        <p:txBody>
          <a:bodyPr>
            <a:normAutofit/>
          </a:bodyPr>
          <a:lstStyle/>
          <a:p>
            <a:r>
              <a:rPr lang="en-US" b="1" dirty="0"/>
              <a:t>Test pasar </a:t>
            </a:r>
            <a:r>
              <a:rPr lang="en-US" dirty="0"/>
              <a:t>(</a:t>
            </a:r>
            <a:r>
              <a:rPr lang="en-US" dirty="0" err="1"/>
              <a:t>mendapatkan</a:t>
            </a:r>
            <a:r>
              <a:rPr lang="en-US" dirty="0"/>
              <a:t> </a:t>
            </a:r>
            <a:r>
              <a:rPr lang="en-US" dirty="0" err="1"/>
              <a:t>komen</a:t>
            </a:r>
            <a:r>
              <a:rPr lang="en-US" dirty="0"/>
              <a:t> </a:t>
            </a:r>
            <a:r>
              <a:rPr lang="en-US" dirty="0" err="1"/>
              <a:t>atau</a:t>
            </a:r>
            <a:r>
              <a:rPr lang="en-US" dirty="0"/>
              <a:t> </a:t>
            </a:r>
            <a:r>
              <a:rPr lang="en-US" dirty="0" err="1"/>
              <a:t>masukan</a:t>
            </a:r>
            <a:r>
              <a:rPr lang="en-US" dirty="0"/>
              <a:t>)</a:t>
            </a:r>
          </a:p>
          <a:p>
            <a:pPr lvl="1"/>
            <a:r>
              <a:rPr lang="en-US" dirty="0" err="1"/>
              <a:t>Membagikan</a:t>
            </a:r>
            <a:r>
              <a:rPr lang="en-US" dirty="0"/>
              <a:t> </a:t>
            </a:r>
            <a:r>
              <a:rPr lang="en-US" dirty="0" err="1"/>
              <a:t>sampel</a:t>
            </a:r>
            <a:r>
              <a:rPr lang="en-US" dirty="0"/>
              <a:t> gratis (small trial).</a:t>
            </a:r>
          </a:p>
          <a:p>
            <a:pPr lvl="1"/>
            <a:r>
              <a:rPr lang="en-US" dirty="0" err="1"/>
              <a:t>Menjual</a:t>
            </a:r>
            <a:r>
              <a:rPr lang="en-US" dirty="0"/>
              <a:t> </a:t>
            </a:r>
            <a:r>
              <a:rPr lang="en-US" dirty="0" err="1"/>
              <a:t>ke</a:t>
            </a:r>
            <a:r>
              <a:rPr lang="en-US" dirty="0"/>
              <a:t> </a:t>
            </a:r>
            <a:r>
              <a:rPr lang="en-US" dirty="0" err="1"/>
              <a:t>tetangga</a:t>
            </a:r>
            <a:r>
              <a:rPr lang="en-US" dirty="0"/>
              <a:t>, </a:t>
            </a:r>
            <a:r>
              <a:rPr lang="en-US" dirty="0" err="1"/>
              <a:t>teman</a:t>
            </a:r>
            <a:r>
              <a:rPr lang="en-US" dirty="0"/>
              <a:t>, </a:t>
            </a:r>
            <a:r>
              <a:rPr lang="en-US" dirty="0" err="1"/>
              <a:t>atau</a:t>
            </a:r>
            <a:r>
              <a:rPr lang="en-US" dirty="0"/>
              <a:t> </a:t>
            </a:r>
            <a:r>
              <a:rPr lang="en-US" dirty="0" err="1"/>
              <a:t>komunitas</a:t>
            </a:r>
            <a:r>
              <a:rPr lang="en-US" dirty="0"/>
              <a:t>. </a:t>
            </a:r>
          </a:p>
          <a:p>
            <a:pPr lvl="1"/>
            <a:r>
              <a:rPr lang="en-US" dirty="0"/>
              <a:t>Upload </a:t>
            </a:r>
            <a:r>
              <a:rPr lang="en-US" dirty="0" err="1"/>
              <a:t>ke</a:t>
            </a:r>
            <a:r>
              <a:rPr lang="en-US" dirty="0"/>
              <a:t> </a:t>
            </a:r>
            <a:r>
              <a:rPr lang="en-US" dirty="0" err="1"/>
              <a:t>sosial</a:t>
            </a:r>
            <a:r>
              <a:rPr lang="en-US" dirty="0"/>
              <a:t> media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melihat</a:t>
            </a:r>
            <a:r>
              <a:rPr lang="en-US" dirty="0"/>
              <a:t> </a:t>
            </a:r>
            <a:r>
              <a:rPr lang="en-US" dirty="0" err="1"/>
              <a:t>respon</a:t>
            </a:r>
            <a:r>
              <a:rPr lang="en-US" dirty="0"/>
              <a:t>.</a:t>
            </a:r>
          </a:p>
          <a:p>
            <a:pPr lvl="1"/>
            <a:r>
              <a:rPr lang="en-US" dirty="0" err="1"/>
              <a:t>Menjual</a:t>
            </a:r>
            <a:r>
              <a:rPr lang="en-US" dirty="0"/>
              <a:t> batch </a:t>
            </a:r>
            <a:r>
              <a:rPr lang="en-US" dirty="0" err="1"/>
              <a:t>kecil</a:t>
            </a:r>
            <a:r>
              <a:rPr lang="en-US" dirty="0"/>
              <a:t> di marketplace.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D40EE43-4A30-420E-88AC-139068B8BF14}"/>
              </a:ext>
            </a:extLst>
          </p:cNvPr>
          <p:cNvSpPr txBox="1"/>
          <p:nvPr/>
        </p:nvSpPr>
        <p:spPr>
          <a:xfrm>
            <a:off x="1432321" y="5659248"/>
            <a:ext cx="781169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 dirty="0"/>
              <a:t>Output: </a:t>
            </a:r>
            <a:r>
              <a:rPr lang="en-US" dirty="0" err="1"/>
              <a:t>masukan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perbaikan</a:t>
            </a:r>
            <a:r>
              <a:rPr lang="en-US" dirty="0"/>
              <a:t>/</a:t>
            </a:r>
            <a:r>
              <a:rPr lang="en-US" dirty="0" err="1"/>
              <a:t>penyesuaian</a:t>
            </a:r>
            <a:r>
              <a:rPr lang="en-US" dirty="0"/>
              <a:t> </a:t>
            </a:r>
            <a:r>
              <a:rPr lang="en-US" dirty="0" err="1"/>
              <a:t>keinginan</a:t>
            </a:r>
            <a:r>
              <a:rPr lang="en-US" dirty="0"/>
              <a:t> </a:t>
            </a:r>
            <a:r>
              <a:rPr lang="en-US" dirty="0" err="1"/>
              <a:t>konsumen</a:t>
            </a:r>
            <a:r>
              <a:rPr lang="en-US" dirty="0"/>
              <a:t>.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6B6319E7-C552-C40C-A830-BD84F1965D4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294A09A9-5501-47C1-A89A-A340965A2BE2}" type="slidenum">
              <a:rPr lang="en-US" smtClean="0"/>
              <a:pPr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52102883"/>
      </p:ext>
    </p:extLst>
  </p:cSld>
  <p:clrMapOvr>
    <a:masterClrMapping/>
  </p:clrMapOvr>
</p:sld>
</file>

<file path=ppt/theme/theme1.xml><?xml version="1.0" encoding="utf-8"?>
<a:theme xmlns:a="http://schemas.openxmlformats.org/drawingml/2006/main" name="Custom">
  <a:themeElements>
    <a:clrScheme name="Universal Color Block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0068FF"/>
      </a:accent1>
      <a:accent2>
        <a:srgbClr val="DAE5EF"/>
      </a:accent2>
      <a:accent3>
        <a:srgbClr val="637183"/>
      </a:accent3>
      <a:accent4>
        <a:srgbClr val="434E5E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75">
      <a:majorFont>
        <a:latin typeface="Tenorite"/>
        <a:ea typeface=""/>
        <a:cs typeface=""/>
      </a:majorFont>
      <a:minorFont>
        <a:latin typeface="Tenorite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M45331398_Win32_SL_V13" id="{C59E605D-C281-4A06-BDA0-E97A35AC3AA8}" vid="{25D1D206-DA25-4050-926A-BD6D3A1B506F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28" ma:contentTypeDescription="Create a new document." ma:contentTypeScope="" ma:versionID="60f5a4f2d2b0abadcf532d48ebf9cb71">
  <xsd:schema xmlns:xsd="http://www.w3.org/2001/XMLSchema" xmlns:xs="http://www.w3.org/2001/XMLSchema" xmlns:p="http://schemas.microsoft.com/office/2006/metadata/properties" xmlns:ns1="http://schemas.microsoft.com/sharepoint/v3" xmlns:ns2="71af3243-3dd4-4a8d-8c0d-dd76da1f02a5" xmlns:ns3="16c05727-aa75-4e4a-9b5f-8a80a1165891" xmlns:ns4="230e9df3-be65-4c73-a93b-d1236ebd677e" targetNamespace="http://schemas.microsoft.com/office/2006/metadata/properties" ma:root="true" ma:fieldsID="7dd78129e6a1811f84807ad11c651531" ns1:_="" ns2:_="" ns3:_="" ns4:_="">
    <xsd:import namespace="http://schemas.microsoft.com/sharepoint/v3"/>
    <xsd:import namespace="71af3243-3dd4-4a8d-8c0d-dd76da1f02a5"/>
    <xsd:import namespace="16c05727-aa75-4e4a-9b5f-8a80a1165891"/>
    <xsd:import namespace="230e9df3-be65-4c73-a93b-d1236ebd677e"/>
    <xsd:element name="properties">
      <xsd:complexType>
        <xsd:sequence>
          <xsd:element name="documentManagement">
            <xsd:complexType>
              <xsd:all>
                <xsd:element ref="ns2:Status" minOccurs="0"/>
                <xsd:element ref="ns2:Image" minOccurs="0"/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1:_ip_UnifiedCompliancePolicyProperties" minOccurs="0"/>
                <xsd:element ref="ns1:_ip_UnifiedCompliancePolicyUIAction" minOccurs="0"/>
                <xsd:element ref="ns4:TaxCatchAll" minOccurs="0"/>
                <xsd:element ref="ns2:ImageTagsTaxHTField" minOccurs="0"/>
                <xsd:element ref="ns2:MediaServiceLocation" minOccurs="0"/>
                <xsd:element ref="ns2:MediaLengthInSeconds" minOccurs="0"/>
                <xsd:element ref="ns2:Background" minOccurs="0"/>
                <xsd:element ref="ns2:MediaServiceSearchProperties" minOccurs="0"/>
                <xsd:element ref="ns2:MediaServiceDocTags" minOccurs="0"/>
                <xsd:element ref="ns2:MediaServiceObjectDetectorVersions" minOccurs="0"/>
                <xsd:element ref="ns2:MediaServiceSystemTag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0" nillable="true" ma:displayName="Unified Compliance Policy Properties" ma:hidden="true" ma:internalName="_ip_UnifiedCompliancePolicyProperties" ma:readOnly="false">
      <xsd:simpleType>
        <xsd:restriction base="dms:Note"/>
      </xsd:simpleType>
    </xsd:element>
    <xsd:element name="_ip_UnifiedCompliancePolicyUIAction" ma:index="21" nillable="true" ma:displayName="Unified Compliance Policy UI Action" ma:hidden="true" ma:internalName="_ip_UnifiedCompliancePolicyUIAction" ma:readOnly="fals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Status" ma:index="2" nillable="true" ma:displayName="Status" ma:default="Not started" ma:format="Dropdown" ma:internalName="Status" ma:readOnly="false">
      <xsd:simpleType>
        <xsd:restriction base="dms:Choice">
          <xsd:enumeration value="Not started"/>
          <xsd:enumeration value="In Progress"/>
          <xsd:enumeration value="Completed"/>
        </xsd:restriction>
      </xsd:simpleType>
    </xsd:element>
    <xsd:element name="Image" ma:index="3" nillable="true" ma:displayName="Image" ma:format="Image" ma:internalName="Image" ma:readOnly="fals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hidden="true" ma:internalName="MediaServiceOCR" ma:readOnly="true">
      <xsd:simpleType>
        <xsd:restriction base="dms:Note"/>
      </xsd:simpleType>
    </xsd:element>
    <xsd:element name="MediaServiceAutoTags" ma:index="11" nillable="true" ma:displayName="MediaServiceAutoTags" ma:hidden="true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hidden="true" ma:internalName="MediaServiceKeyPoints" ma:readOnly="false">
      <xsd:simpleType>
        <xsd:restriction base="dms:Note"/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ImageTagsTaxHTField" ma:index="25" nillable="true" ma:taxonomy="true" ma:internalName="ImageTagsTaxHTField" ma:taxonomyFieldName="MediaServiceImageTags" ma:displayName="Image Tags" ma:readOnly="false" ma:fieldId="{5cf76f15-5ced-4ddc-b409-7134ff3c332f}" ma:taxonomyMulti="true" ma:sspId="e385fb40-52d4-4fae-9c5b-3e8ff8a5878e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Location" ma:index="26" nillable="true" ma:displayName="Location" ma:hidden="true" ma:internalName="MediaServiceLocation" ma:readOnly="true">
      <xsd:simpleType>
        <xsd:restriction base="dms:Text"/>
      </xsd:simpleType>
    </xsd:element>
    <xsd:element name="MediaLengthInSeconds" ma:index="27" nillable="true" ma:displayName="MediaLengthInSeconds" ma:hidden="true" ma:internalName="MediaLengthInSeconds" ma:readOnly="true">
      <xsd:simpleType>
        <xsd:restriction base="dms:Unknown"/>
      </xsd:simpleType>
    </xsd:element>
    <xsd:element name="Background" ma:index="28" nillable="true" ma:displayName="Background" ma:default="0" ma:format="Dropdown" ma:internalName="Background">
      <xsd:simpleType>
        <xsd:restriction base="dms:Boolean"/>
      </xsd:simpleType>
    </xsd:element>
    <xsd:element name="MediaServiceSearchProperties" ma:index="29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ocTags" ma:index="30" nillable="true" ma:displayName="MediaServiceDocTags" ma:hidden="true" ma:internalName="MediaServiceDocTags" ma:readOnly="true">
      <xsd:simpleType>
        <xsd:restriction base="dms:Note"/>
      </xsd:simpleType>
    </xsd:element>
    <xsd:element name="MediaServiceObjectDetectorVersions" ma:index="31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ystemTags" ma:index="32" nillable="true" ma:displayName="MediaServiceSystemTags" ma:hidden="true" ma:internalName="MediaServiceSystemTag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hidden="true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hidden="true" ma:internalName="SharedWithDetail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30e9df3-be65-4c73-a93b-d1236ebd677e" elementFormDefault="qualified">
    <xsd:import namespace="http://schemas.microsoft.com/office/2006/documentManagement/types"/>
    <xsd:import namespace="http://schemas.microsoft.com/office/infopath/2007/PartnerControls"/>
    <xsd:element name="TaxCatchAll" ma:index="23" nillable="true" ma:displayName="Taxonomy Catch All Column" ma:hidden="true" ma:list="{3f6bfcbc-3db3-4ae6-bd76-326f0798ad28}" ma:internalName="TaxCatchAll" ma:readOnly="false" ma:showField="CatchAllData" ma:web="16c05727-aa75-4e4a-9b5f-8a80a116589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displayName="Content Type"/>
        <xsd:element ref="dc:title" minOccurs="0" maxOccurs="1" ma:index="1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Image xmlns="71af3243-3dd4-4a8d-8c0d-dd76da1f02a5">
      <Url xsi:nil="true"/>
      <Description xsi:nil="true"/>
    </Image>
    <Status xmlns="71af3243-3dd4-4a8d-8c0d-dd76da1f02a5">Not started</Status>
    <Background xmlns="71af3243-3dd4-4a8d-8c0d-dd76da1f02a5">false</Background>
    <_ip_UnifiedCompliancePolicyProperties xmlns="http://schemas.microsoft.com/sharepoint/v3" xsi:nil="true"/>
    <ImageTagsTaxHTField xmlns="71af3243-3dd4-4a8d-8c0d-dd76da1f02a5">
      <Terms xmlns="http://schemas.microsoft.com/office/infopath/2007/PartnerControls"/>
    </ImageTagsTaxHTField>
    <TaxCatchAll xmlns="230e9df3-be65-4c73-a93b-d1236ebd677e" xsi:nil="true"/>
    <MediaServiceKeyPoints xmlns="71af3243-3dd4-4a8d-8c0d-dd76da1f02a5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5AA6A711-2C3F-4EC0-B88B-62D740851176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71af3243-3dd4-4a8d-8c0d-dd76da1f02a5"/>
    <ds:schemaRef ds:uri="16c05727-aa75-4e4a-9b5f-8a80a1165891"/>
    <ds:schemaRef ds:uri="230e9df3-be65-4c73-a93b-d1236ebd677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61E98C35-9ECE-4425-BCBA-00E118C705CE}">
  <ds:schemaRefs>
    <ds:schemaRef ds:uri="http://schemas.microsoft.com/office/2006/metadata/properties"/>
    <ds:schemaRef ds:uri="http://schemas.microsoft.com/office/infopath/2007/PartnerControls"/>
    <ds:schemaRef ds:uri="http://schemas.microsoft.com/sharepoint/v3"/>
    <ds:schemaRef ds:uri="71af3243-3dd4-4a8d-8c0d-dd76da1f02a5"/>
    <ds:schemaRef ds:uri="230e9df3-be65-4c73-a93b-d1236ebd677e"/>
  </ds:schemaRefs>
</ds:datastoreItem>
</file>

<file path=customXml/itemProps3.xml><?xml version="1.0" encoding="utf-8"?>
<ds:datastoreItem xmlns:ds="http://schemas.openxmlformats.org/officeDocument/2006/customXml" ds:itemID="{45A8381C-73EB-48EA-B45F-7B7C8C7DF409}">
  <ds:schemaRefs>
    <ds:schemaRef ds:uri="http://schemas.microsoft.com/sharepoint/v3/contenttype/forms"/>
  </ds:schemaRefs>
</ds:datastoreItem>
</file>

<file path=docMetadata/LabelInfo.xml><?xml version="1.0" encoding="utf-8"?>
<clbl:labelList xmlns:clbl="http://schemas.microsoft.com/office/2020/mipLabelMetadata"/>
</file>

<file path=docProps/app.xml><?xml version="1.0" encoding="utf-8"?>
<Properties xmlns="http://schemas.openxmlformats.org/officeDocument/2006/extended-properties" xmlns:vt="http://schemas.openxmlformats.org/officeDocument/2006/docPropsVTypes">
  <Template>{EF72ED7D-F02A-413D-A014-E23547874E7F}TF0e83fa2d-9a66-4e5e-9e82-acc620be7a498e277179_win32-f234380521c6</Template>
  <TotalTime>4806</TotalTime>
  <Words>1718</Words>
  <Application>Microsoft Office PowerPoint</Application>
  <PresentationFormat>Widescreen</PresentationFormat>
  <Paragraphs>340</Paragraphs>
  <Slides>32</Slides>
  <Notes>14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32</vt:i4>
      </vt:variant>
    </vt:vector>
  </HeadingPairs>
  <TitlesOfParts>
    <vt:vector size="39" baseType="lpstr">
      <vt:lpstr>Abadi ExtraLight</vt:lpstr>
      <vt:lpstr>ADLaM Display</vt:lpstr>
      <vt:lpstr>Arial</vt:lpstr>
      <vt:lpstr>Calibri</vt:lpstr>
      <vt:lpstr>Segoe UI</vt:lpstr>
      <vt:lpstr>Tenorite</vt:lpstr>
      <vt:lpstr>Custom</vt:lpstr>
      <vt:lpstr>MENEMUKAN IDE DALAM MEMULAI USAHA BIDANG PERTANIAN BAGI PEMUDA </vt:lpstr>
      <vt:lpstr>Pertanian</vt:lpstr>
      <vt:lpstr>Ranah wirausaha pertanian    </vt:lpstr>
      <vt:lpstr>MEDIATOR PASAR</vt:lpstr>
      <vt:lpstr>Analisis Pasar</vt:lpstr>
      <vt:lpstr>Menemukan Ide produk</vt:lpstr>
      <vt:lpstr>Analisis Kelayakan</vt:lpstr>
      <vt:lpstr>Perumusan Strategi Produk</vt:lpstr>
      <vt:lpstr>Pengembangan produk</vt:lpstr>
      <vt:lpstr>Evaluasi dan perbaikan</vt:lpstr>
      <vt:lpstr>Penetapan Produk </vt:lpstr>
      <vt:lpstr>Contoh aplikasi praktis  menemukan ide awal produk minuman</vt:lpstr>
      <vt:lpstr>Penelusuran ig keyword #minumansegar </vt:lpstr>
      <vt:lpstr>Sustainable Entrepreneurship </vt:lpstr>
      <vt:lpstr>Penerapan 3 Pilar bagi pemula</vt:lpstr>
      <vt:lpstr>Thank you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isma515516</dc:creator>
  <cp:lastModifiedBy>ADVAN</cp:lastModifiedBy>
  <cp:revision>14</cp:revision>
  <dcterms:created xsi:type="dcterms:W3CDTF">2025-12-01T06:51:44Z</dcterms:created>
  <dcterms:modified xsi:type="dcterms:W3CDTF">2026-07-02T03:46:17Z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</Properties>
</file>